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9" r:id="rId3"/>
    <p:sldId id="258"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B92D14"/>
    <a:srgbClr val="35759D"/>
    <a:srgbClr val="35B19D"/>
    <a:srgbClr val="000000"/>
    <a:srgbClr val="E8E8E8"/>
    <a:srgbClr val="1E1E2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2536" autoAdjust="0"/>
    <p:restoredTop sz="95596" autoAdjust="0"/>
  </p:normalViewPr>
  <p:slideViewPr>
    <p:cSldViewPr>
      <p:cViewPr>
        <p:scale>
          <a:sx n="70" d="100"/>
          <a:sy n="70" d="100"/>
        </p:scale>
        <p:origin x="-1422" y="-57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A538488-F652-4200-851E-386D577D992B}" type="slidenum">
              <a:rPr lang="en-US"/>
              <a:pPr/>
              <a:t>‹#›</a:t>
            </a:fld>
            <a:endParaRPr lang="en-US"/>
          </a:p>
        </p:txBody>
      </p:sp>
    </p:spTree>
    <p:extLst>
      <p:ext uri="{BB962C8B-B14F-4D97-AF65-F5344CB8AC3E}">
        <p14:creationId xmlns:p14="http://schemas.microsoft.com/office/powerpoint/2010/main" val="15753794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8B97CC-A2D6-4F2D-9D28-98856960E212}"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181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2805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4938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30523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4924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3773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0642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310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69422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5251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7" y="2743200"/>
            <a:ext cx="7772400" cy="1362075"/>
          </a:xfrm>
        </p:spPr>
        <p:txBody>
          <a:bodyPr/>
          <a:lstStyle/>
          <a:p>
            <a:r>
              <a:rPr lang="en-US" sz="2000" dirty="0" smtClean="0"/>
              <a:t>Company name</a:t>
            </a:r>
            <a:br>
              <a:rPr lang="en-US" sz="2000" dirty="0" smtClean="0"/>
            </a:br>
            <a:endParaRPr lang="en-US" sz="2000" dirty="0"/>
          </a:p>
        </p:txBody>
      </p:sp>
      <p:sp>
        <p:nvSpPr>
          <p:cNvPr id="3" name="Text Placeholder 2"/>
          <p:cNvSpPr>
            <a:spLocks noGrp="1"/>
          </p:cNvSpPr>
          <p:nvPr>
            <p:ph type="body" idx="1"/>
          </p:nvPr>
        </p:nvSpPr>
        <p:spPr>
          <a:xfrm>
            <a:off x="23884" y="1371600"/>
            <a:ext cx="7772400" cy="1500187"/>
          </a:xfrm>
        </p:spPr>
        <p:txBody>
          <a:bodyPr/>
          <a:lstStyle/>
          <a:p>
            <a:r>
              <a:rPr lang="en-US" sz="4800" dirty="0" smtClean="0"/>
              <a:t>Name of presentation</a:t>
            </a:r>
            <a:endParaRPr lang="en-US" sz="4800" dirty="0"/>
          </a:p>
        </p:txBody>
      </p:sp>
    </p:spTree>
    <p:extLst>
      <p:ext uri="{BB962C8B-B14F-4D97-AF65-F5344CB8AC3E}">
        <p14:creationId xmlns:p14="http://schemas.microsoft.com/office/powerpoint/2010/main" val="1629774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1066800" y="198438"/>
            <a:ext cx="7315200" cy="715962"/>
          </a:xfrm>
          <a:effectLst>
            <a:outerShdw dist="17961" dir="2700000" algn="ctr" rotWithShape="0">
              <a:schemeClr val="bg2"/>
            </a:outerShdw>
          </a:effectLst>
        </p:spPr>
        <p:txBody>
          <a:bodyPr/>
          <a:lstStyle/>
          <a:p>
            <a:r>
              <a:rPr lang="en-US" sz="4000">
                <a:solidFill>
                  <a:schemeClr val="bg1"/>
                </a:solidFill>
              </a:rPr>
              <a:t>Slide master</a:t>
            </a:r>
            <a:endParaRPr lang="ru-RU" sz="4000">
              <a:solidFill>
                <a:schemeClr val="bg1"/>
              </a:solidFill>
            </a:endParaRPr>
          </a:p>
        </p:txBody>
      </p:sp>
      <p:sp>
        <p:nvSpPr>
          <p:cNvPr id="17413" name="Rectangle 5"/>
          <p:cNvSpPr>
            <a:spLocks noGrp="1" noChangeArrowheads="1"/>
          </p:cNvSpPr>
          <p:nvPr>
            <p:ph type="body" idx="1"/>
          </p:nvPr>
        </p:nvSpPr>
        <p:spPr>
          <a:xfrm>
            <a:off x="1066800" y="1828800"/>
            <a:ext cx="7315200" cy="4191000"/>
          </a:xfrm>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a:p>
          <a:p>
            <a:pPr>
              <a:lnSpc>
                <a:spcPct val="80000"/>
              </a:lnSpc>
            </a:pPr>
            <a:endParaRPr lang="ru-RU" sz="2000"/>
          </a:p>
        </p:txBody>
      </p:sp>
    </p:spTree>
    <p:extLst>
      <p:ext uri="{BB962C8B-B14F-4D97-AF65-F5344CB8AC3E}">
        <p14:creationId xmlns:p14="http://schemas.microsoft.com/office/powerpoint/2010/main" val="4276318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00757188"/>
      </p:ext>
    </p:extLst>
  </p:cSld>
  <p:clrMapOvr>
    <a:masterClrMapping/>
  </p:clrMapOvr>
</p:sld>
</file>

<file path=ppt/theme/theme1.xml><?xml version="1.0" encoding="utf-8"?>
<a:theme xmlns:a="http://schemas.openxmlformats.org/drawingml/2006/main" name="powerpoint-template">
  <a:themeElements>
    <a:clrScheme name="">
      <a:dk1>
        <a:srgbClr val="4D4D4D"/>
      </a:dk1>
      <a:lt1>
        <a:srgbClr val="FFFFFF"/>
      </a:lt1>
      <a:dk2>
        <a:srgbClr val="4D4D4D"/>
      </a:dk2>
      <a:lt2>
        <a:srgbClr val="000000"/>
      </a:lt2>
      <a:accent1>
        <a:srgbClr val="474747"/>
      </a:accent1>
      <a:accent2>
        <a:srgbClr val="707070"/>
      </a:accent2>
      <a:accent3>
        <a:srgbClr val="FFFFFF"/>
      </a:accent3>
      <a:accent4>
        <a:srgbClr val="404040"/>
      </a:accent4>
      <a:accent5>
        <a:srgbClr val="B1B1B1"/>
      </a:accent5>
      <a:accent6>
        <a:srgbClr val="656565"/>
      </a:accent6>
      <a:hlink>
        <a:srgbClr val="B8B8B8"/>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7</TotalTime>
  <Words>102</Words>
  <Application>Microsoft Office PowerPoint</Application>
  <PresentationFormat>On-screen Show (4:3)</PresentationFormat>
  <Paragraphs>9</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Microsoft Sans Serif</vt:lpstr>
      <vt:lpstr>Verdana</vt:lpstr>
      <vt:lpstr>굴림</vt:lpstr>
      <vt:lpstr>Times New Roman</vt:lpstr>
      <vt:lpstr>powerpoint-template</vt:lpstr>
      <vt:lpstr>Company name </vt:lpstr>
      <vt:lpstr>Slide master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zamani</dc:creator>
  <cp:lastModifiedBy>zamani</cp:lastModifiedBy>
  <cp:revision>2</cp:revision>
  <dcterms:created xsi:type="dcterms:W3CDTF">2016-03-08T08:58:39Z</dcterms:created>
  <dcterms:modified xsi:type="dcterms:W3CDTF">2016-03-08T09:06:16Z</dcterms:modified>
</cp:coreProperties>
</file>