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3D2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33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B9814B-1A79-4B84-B090-38DC622B5EF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C9AA1A1-8CF0-47F6-8899-67A81BBBD1B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926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434DCD-CC37-4C2C-9039-CFD90E1F8211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44641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DFB460C-6263-4A93-8FB1-4F4A0277858C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72222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19C2F4B-1453-4653-A3C0-B3601EACC4AA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06632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26BFDB4-1E20-4479-93C2-D2AD6B589D12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11907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489575"/>
            <a:ext cx="8172450" cy="1368425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736" y="5545357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576" y="6267868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rgbClr val="A73D2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647D8-E881-47E3-A77C-1E012558CDD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9C4543-FAEC-4A52-8D63-88CBEBA8C1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183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ACC6-E5E3-4D9A-8930-CB068910FED7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946C3-0A9E-4CDA-BE1F-B6F84EBCF66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4184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0438-F40C-4CE6-BE51-B19C8855F43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D2D60-88F9-43D1-9981-2F823A02E2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753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9BC67-A890-42B1-ABC4-560191221BE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0B324-FF1C-426C-8F65-DD3AB0875B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2819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73FD0-B315-439D-BE4F-2DC52BFF1A4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1EFE4-A805-4A12-B697-AF963B41669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6071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53B44-24C2-4407-9B20-B1FE92A96CD0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F07A2-12D1-4584-BFEA-6106592DEC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431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263F8-0E4E-4FE9-B26C-DD35C400096F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4403D-931D-4973-9FA3-FE941956EF2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886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2B8F3-9EC2-4998-B03F-C40F35FEED1E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226D6-D67A-4E1B-90E2-393A4C5F643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575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7E3F2-AF42-4182-A3FE-A7225F43346D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B7E3B-88C2-49FE-9F6C-0139FDA995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3851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B04A4-BE8E-4F75-B293-F12265C2A7ED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23B76-5D6F-4F61-A2B4-E34E935569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119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93A47-D2A5-4B22-AD17-02A7B63F521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51541-0EB8-4997-AA8E-2C72D26157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038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821552-9803-4A3B-9B81-B7E9CF4A3318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0A6C420-9B51-46FD-8759-B044C3C9626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0"/>
            <a:ext cx="23241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A73D2F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73D2F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73D2F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73D2F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73D2F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Char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361950" y="5545138"/>
            <a:ext cx="7772400" cy="722312"/>
          </a:xfrm>
        </p:spPr>
        <p:txBody>
          <a:bodyPr/>
          <a:lstStyle/>
          <a:p>
            <a:r>
              <a:rPr lang="en-GB" altLang="en-US" smtClean="0"/>
              <a:t>Attractive Sunset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008063" y="6267450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72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198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Wingdings</vt:lpstr>
      <vt:lpstr>Office Theme</vt:lpstr>
      <vt:lpstr>Microsoft Excel Chart</vt:lpstr>
      <vt:lpstr>Attractive Sunset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Attractive Sunset PowerPoint Presentation</dc:title>
  <dc:creator>jontypearce</dc:creator>
  <cp:lastModifiedBy>Jonty Pearce</cp:lastModifiedBy>
  <cp:revision>10</cp:revision>
  <dcterms:created xsi:type="dcterms:W3CDTF">2011-07-11T11:56:50Z</dcterms:created>
  <dcterms:modified xsi:type="dcterms:W3CDTF">2015-02-22T11:19:24Z</dcterms:modified>
</cp:coreProperties>
</file>