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082E0E"/>
    <a:srgbClr val="FF9900"/>
    <a:srgbClr val="FFCC00"/>
    <a:srgbClr val="0AB212"/>
    <a:srgbClr val="0F591B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7" autoAdjust="0"/>
  </p:normalViewPr>
  <p:slideViewPr>
    <p:cSldViewPr snapToGrid="0">
      <p:cViewPr varScale="1">
        <p:scale>
          <a:sx n="66" d="100"/>
          <a:sy n="66" d="100"/>
        </p:scale>
        <p:origin x="-5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B8E33B0E-01BF-4130-ADD4-6FC2289C311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21006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A1723F6-D1E0-461A-B157-9A819F8D940D}" type="slidenum">
              <a:rPr lang="en-GB" altLang="en-US"/>
              <a:pPr>
                <a:spcBef>
                  <a:spcPct val="0"/>
                </a:spcBef>
              </a:pPr>
              <a:t>2</a:t>
            </a:fld>
            <a:endParaRPr lang="en-GB" altLang="en-US"/>
          </a:p>
        </p:txBody>
      </p:sp>
      <p:sp>
        <p:nvSpPr>
          <p:cNvPr id="61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159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BFC01BE-09FC-4709-933D-45B814397739}" type="slidenum">
              <a:rPr lang="en-GB" altLang="en-US"/>
              <a:pPr>
                <a:spcBef>
                  <a:spcPct val="0"/>
                </a:spcBef>
              </a:pPr>
              <a:t>3</a:t>
            </a:fld>
            <a:endParaRPr lang="en-GB" altLang="en-US"/>
          </a:p>
        </p:txBody>
      </p:sp>
      <p:sp>
        <p:nvSpPr>
          <p:cNvPr id="81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035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043F657-75A3-45A0-9FB0-1B4DA97CBCA0}" type="slidenum">
              <a:rPr lang="en-GB" altLang="en-US"/>
              <a:pPr>
                <a:spcBef>
                  <a:spcPct val="0"/>
                </a:spcBef>
              </a:pPr>
              <a:t>4</a:t>
            </a:fld>
            <a:endParaRPr lang="en-GB" altLang="en-US"/>
          </a:p>
        </p:txBody>
      </p:sp>
      <p:sp>
        <p:nvSpPr>
          <p:cNvPr id="102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829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D1C6E7A-2C9E-41BA-A311-3A4C0A2763B5}" type="slidenum">
              <a:rPr lang="en-GB" altLang="en-US"/>
              <a:pPr>
                <a:spcBef>
                  <a:spcPct val="0"/>
                </a:spcBef>
              </a:pPr>
              <a:t>5</a:t>
            </a:fld>
            <a:endParaRPr lang="en-GB" altLang="en-US"/>
          </a:p>
        </p:txBody>
      </p:sp>
      <p:sp>
        <p:nvSpPr>
          <p:cNvPr id="122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3632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386D405-3A61-45A0-AB19-7F751256F828}" type="slidenum">
              <a:rPr lang="en-GB" altLang="en-US"/>
              <a:pPr>
                <a:spcBef>
                  <a:spcPct val="0"/>
                </a:spcBef>
              </a:pPr>
              <a:t>6</a:t>
            </a:fld>
            <a:endParaRPr lang="en-GB" altLang="en-US"/>
          </a:p>
        </p:txBody>
      </p:sp>
      <p:sp>
        <p:nvSpPr>
          <p:cNvPr id="143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4615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D5B6DB7-0C55-44D1-9979-EE7F7C90C263}" type="slidenum">
              <a:rPr lang="en-GB" altLang="en-US"/>
              <a:pPr>
                <a:spcBef>
                  <a:spcPct val="0"/>
                </a:spcBef>
              </a:pPr>
              <a:t>7</a:t>
            </a:fld>
            <a:endParaRPr lang="en-GB" altLang="en-US"/>
          </a:p>
        </p:txBody>
      </p:sp>
      <p:sp>
        <p:nvSpPr>
          <p:cNvPr id="163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0872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9DD5A23-3089-4B40-BC22-0D2E03C7660D}" type="slidenum">
              <a:rPr lang="en-GB" altLang="en-US"/>
              <a:pPr>
                <a:spcBef>
                  <a:spcPct val="0"/>
                </a:spcBef>
              </a:pPr>
              <a:t>8</a:t>
            </a:fld>
            <a:endParaRPr lang="en-GB" altLang="en-US"/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608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69B2FE5-BB3F-480D-A74B-7CF0B2A4B11B}" type="slidenum">
              <a:rPr lang="en-GB" altLang="en-US"/>
              <a:pPr>
                <a:spcBef>
                  <a:spcPct val="0"/>
                </a:spcBef>
              </a:pPr>
              <a:t>9</a:t>
            </a:fld>
            <a:endParaRPr lang="en-GB" altLang="en-US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026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058179"/>
            <a:ext cx="8337176" cy="11430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E9DA4EA-9F92-4B28-94D5-E144DFB6002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26424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B80F4-FFEB-4D2F-B1B6-851E7E53D9D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10510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4CF02-4ACE-4B8E-9B78-60CE7138B82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2226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15C07-2C71-4E33-B475-9C4ADCAC2E3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530332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C46E0-72F7-4140-8E3D-5B0A07A6F2C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16192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9E96E-F99F-40CD-9C1B-79755A6BAA9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95633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36496-ABD2-4527-A143-D64417031CF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61915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0AC00-F69B-40B8-9CAE-DE82548DB17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13411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82703-5873-4487-BB1D-1749A24A78F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79823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A8496-40FE-44E5-9F2C-E8DC753598C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71534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C72D8-4B05-42E0-84EF-549433C3DC0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78872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37E56-B13C-41A5-9D48-C3A9CB62BB4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00707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08B89-EEE6-4CF6-8B0E-A477C87EAB6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0445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00400" y="274638"/>
            <a:ext cx="5486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11513" y="1600200"/>
            <a:ext cx="54752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1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1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1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1DF5FFE-2512-4663-9BE6-6C1BB1FE896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  <p:sldLayoutId id="214748384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A141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A141F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A141F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A141F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A141F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oleObject" Target="../embeddings/Microsoft_Excel_Chart1.xls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3057525"/>
            <a:ext cx="8337550" cy="1143000"/>
          </a:xfrm>
        </p:spPr>
        <p:txBody>
          <a:bodyPr/>
          <a:lstStyle/>
          <a:p>
            <a:r>
              <a:rPr lang="en-GB" altLang="en-US" smtClean="0">
                <a:solidFill>
                  <a:srgbClr val="000000"/>
                </a:solidFill>
              </a:rPr>
              <a:t>The Starfish Template</a:t>
            </a:r>
            <a:endParaRPr lang="en-GB" alt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33388" y="312738"/>
            <a:ext cx="8229600" cy="1274762"/>
          </a:xfrm>
        </p:spPr>
        <p:txBody>
          <a:bodyPr/>
          <a:lstStyle/>
          <a:p>
            <a:pPr eaLnBrk="1" hangingPunct="1"/>
            <a:r>
              <a:rPr lang="en-GB" altLang="en-US" sz="4000" b="0" smtClean="0"/>
              <a:t>Example Bullet Point Slide</a:t>
            </a:r>
            <a:endParaRPr lang="en-US" altLang="en-US" sz="4000" b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4825" y="1455738"/>
            <a:ext cx="8097838" cy="4525962"/>
          </a:xfrm>
        </p:spPr>
        <p:txBody>
          <a:bodyPr/>
          <a:lstStyle/>
          <a:p>
            <a:pPr algn="ctr" eaLnBrk="1" hangingPunct="1"/>
            <a:r>
              <a:rPr lang="en-US" altLang="en-US" sz="2400" smtClean="0"/>
              <a:t>Bullet point</a:t>
            </a:r>
          </a:p>
          <a:p>
            <a:pPr algn="ctr" eaLnBrk="1" hangingPunct="1"/>
            <a:r>
              <a:rPr lang="en-US" altLang="en-US" sz="2400" smtClean="0"/>
              <a:t>Bullet point</a:t>
            </a:r>
          </a:p>
          <a:p>
            <a:pPr lvl="1" algn="ctr" eaLnBrk="1" hangingPunct="1"/>
            <a:r>
              <a:rPr lang="en-US" altLang="en-US" sz="2000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14338" y="455613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000" b="0" smtClean="0"/>
              <a:t>Colour Scheme</a:t>
            </a:r>
            <a:endParaRPr lang="en-US" altLang="en-US" sz="4000" b="0" smtClean="0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686175" y="2595563"/>
            <a:ext cx="827088" cy="611187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6600"/>
              </a:solidFill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762500" y="2595563"/>
            <a:ext cx="827088" cy="61118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633663" y="4210050"/>
            <a:ext cx="827087" cy="6111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3702050" y="4210050"/>
            <a:ext cx="827088" cy="611188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4770438" y="4210050"/>
            <a:ext cx="827087" cy="6111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5840413" y="4210050"/>
            <a:ext cx="827087" cy="61118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5822950" y="2595563"/>
            <a:ext cx="827088" cy="611187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617788" y="2595563"/>
            <a:ext cx="827087" cy="61118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2343150" y="1955800"/>
            <a:ext cx="1377950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cs typeface="Arial" panose="020B0604020202020204" pitchFamily="34" charset="0"/>
              </a:rPr>
              <a:t>Background</a:t>
            </a:r>
            <a:endParaRPr lang="en-US" altLang="en-US" sz="1600" b="1">
              <a:cs typeface="Arial" panose="020B0604020202020204" pitchFamily="34" charset="0"/>
            </a:endParaRP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3703638" y="1833563"/>
            <a:ext cx="7969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cs typeface="Arial" panose="020B0604020202020204" pitchFamily="34" charset="0"/>
              </a:rPr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cs typeface="Arial" panose="020B0604020202020204" pitchFamily="34" charset="0"/>
              </a:rPr>
              <a:t>Lines</a:t>
            </a:r>
            <a:endParaRPr lang="en-US" altLang="en-US" sz="1600" b="1">
              <a:cs typeface="Arial" panose="020B0604020202020204" pitchFamily="34" charset="0"/>
            </a:endParaRP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4633913" y="1955800"/>
            <a:ext cx="1084262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cs typeface="Arial" panose="020B0604020202020204" pitchFamily="34" charset="0"/>
              </a:rPr>
              <a:t>Shadows</a:t>
            </a:r>
            <a:endParaRPr lang="en-US" altLang="en-US" sz="1600" b="1">
              <a:cs typeface="Arial" panose="020B0604020202020204" pitchFamily="34" charset="0"/>
            </a:endParaRP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5934075" y="1833563"/>
            <a:ext cx="60483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cs typeface="Arial" panose="020B0604020202020204" pitchFamily="34" charset="0"/>
              </a:rPr>
              <a:t>Title</a:t>
            </a:r>
            <a:br>
              <a:rPr lang="en-GB" altLang="en-US" sz="1600" b="1">
                <a:cs typeface="Arial" panose="020B0604020202020204" pitchFamily="34" charset="0"/>
              </a:rPr>
            </a:br>
            <a:r>
              <a:rPr lang="en-GB" altLang="en-US" sz="1600" b="1">
                <a:cs typeface="Arial" panose="020B0604020202020204" pitchFamily="34" charset="0"/>
              </a:rPr>
              <a:t>Text</a:t>
            </a:r>
            <a:endParaRPr lang="en-US" altLang="en-US" sz="1600" b="1">
              <a:cs typeface="Arial" panose="020B0604020202020204" pitchFamily="34" charset="0"/>
            </a:endParaRP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2749550" y="3570288"/>
            <a:ext cx="596900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cs typeface="Arial" panose="020B0604020202020204" pitchFamily="34" charset="0"/>
              </a:rPr>
              <a:t>Fills</a:t>
            </a:r>
            <a:endParaRPr lang="en-US" altLang="en-US" sz="1600" b="1">
              <a:cs typeface="Arial" panose="020B0604020202020204" pitchFamily="34" charset="0"/>
            </a:endParaRP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3690938" y="3570288"/>
            <a:ext cx="868362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cs typeface="Arial" panose="020B0604020202020204" pitchFamily="34" charset="0"/>
              </a:rPr>
              <a:t>Accent</a:t>
            </a:r>
            <a:endParaRPr lang="en-US" altLang="en-US" sz="1600" b="1">
              <a:cs typeface="Arial" panose="020B0604020202020204" pitchFamily="34" charset="0"/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4611688" y="3448050"/>
            <a:ext cx="112077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cs typeface="Arial" panose="020B0604020202020204" pitchFamily="34" charset="0"/>
              </a:rPr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cs typeface="Arial" panose="020B0604020202020204" pitchFamily="34" charset="0"/>
              </a:rPr>
              <a:t>Hyperlink</a:t>
            </a:r>
            <a:endParaRPr lang="en-US" altLang="en-US" sz="1600" b="1">
              <a:cs typeface="Arial" panose="020B0604020202020204" pitchFamily="34" charset="0"/>
            </a:endParaRP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5692775" y="3446463"/>
            <a:ext cx="112077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cs typeface="Arial" panose="020B0604020202020204" pitchFamily="34" charset="0"/>
              </a:rPr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cs typeface="Arial" panose="020B0604020202020204" pitchFamily="34" charset="0"/>
              </a:rPr>
              <a:t>Hyperlink</a:t>
            </a:r>
            <a:endParaRPr lang="en-US" altLang="en-US" sz="1600" b="1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93713" y="317500"/>
            <a:ext cx="8193087" cy="1143000"/>
          </a:xfrm>
        </p:spPr>
        <p:txBody>
          <a:bodyPr/>
          <a:lstStyle/>
          <a:p>
            <a:pPr eaLnBrk="1" hangingPunct="1"/>
            <a:r>
              <a:rPr lang="en-GB" altLang="en-US" sz="4000" b="0" smtClean="0"/>
              <a:t>Sample Graph (3 colours)</a:t>
            </a:r>
            <a:endParaRPr lang="en-US" altLang="en-US" sz="4000" b="0" smtClean="0"/>
          </a:p>
        </p:txBody>
      </p:sp>
      <p:graphicFrame>
        <p:nvGraphicFramePr>
          <p:cNvPr id="9219" name="Chart 2"/>
          <p:cNvGraphicFramePr>
            <a:graphicFrameLocks/>
          </p:cNvGraphicFramePr>
          <p:nvPr/>
        </p:nvGraphicFramePr>
        <p:xfrm>
          <a:off x="1473200" y="1346200"/>
          <a:ext cx="6197600" cy="416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r:id="rId5" imgW="6194073" imgH="4163929" progId="Excel.Chart.8">
                  <p:embed/>
                </p:oleObj>
              </mc:Choice>
              <mc:Fallback>
                <p:oleObj r:id="rId5" imgW="6194073" imgH="4163929" progId="Excel.Chart.8">
                  <p:embed/>
                  <p:pic>
                    <p:nvPicPr>
                      <p:cNvPr id="0" name="Char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3200" y="1346200"/>
                        <a:ext cx="6197600" cy="4165600"/>
                      </a:xfrm>
                      <a:prstGeom prst="rect">
                        <a:avLst/>
                      </a:prstGeom>
                      <a:solidFill>
                        <a:srgbClr val="FFFFFF">
                          <a:alpha val="50195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36550" y="333375"/>
            <a:ext cx="8494713" cy="1143000"/>
          </a:xfrm>
        </p:spPr>
        <p:txBody>
          <a:bodyPr/>
          <a:lstStyle/>
          <a:p>
            <a:pPr eaLnBrk="1" hangingPunct="1"/>
            <a:r>
              <a:rPr lang="en-GB" altLang="en-US" sz="4000" b="0" smtClean="0"/>
              <a:t>Picture Slide</a:t>
            </a:r>
            <a:endParaRPr lang="en-US" altLang="en-US" sz="4000" b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0375" y="1676400"/>
            <a:ext cx="3109913" cy="4525963"/>
          </a:xfrm>
        </p:spPr>
        <p:txBody>
          <a:bodyPr/>
          <a:lstStyle/>
          <a:p>
            <a:pPr algn="r" eaLnBrk="1" hangingPunct="1"/>
            <a:r>
              <a:rPr lang="en-GB" altLang="en-US" smtClean="0"/>
              <a:t>Bullet 1</a:t>
            </a:r>
          </a:p>
          <a:p>
            <a:pPr algn="r"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1268" name="Picture 4" descr="IMG_9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100" y="1676400"/>
            <a:ext cx="3097213" cy="3852863"/>
          </a:xfrm>
          <a:prstGeom prst="rect">
            <a:avLst/>
          </a:prstGeom>
          <a:solidFill>
            <a:schemeClr val="tx1"/>
          </a:solidFill>
          <a:ln w="5715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700000">
            <a:off x="588963" y="1376363"/>
            <a:ext cx="1814512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58367">
            <a:off x="7023100" y="1431925"/>
            <a:ext cx="186690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013" y="1465263"/>
            <a:ext cx="16764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1102">
            <a:off x="3773488" y="1365250"/>
            <a:ext cx="1943100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1465263"/>
            <a:ext cx="1738313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Rectangle 2"/>
          <p:cNvSpPr>
            <a:spLocks noGrp="1" noChangeArrowheads="1"/>
          </p:cNvSpPr>
          <p:nvPr>
            <p:ph type="title"/>
          </p:nvPr>
        </p:nvSpPr>
        <p:spPr>
          <a:xfrm>
            <a:off x="546100" y="804863"/>
            <a:ext cx="7785100" cy="322262"/>
          </a:xfrm>
        </p:spPr>
        <p:txBody>
          <a:bodyPr/>
          <a:lstStyle/>
          <a:p>
            <a:pPr algn="l" eaLnBrk="1" hangingPunct="1"/>
            <a:r>
              <a:rPr lang="en-GB" altLang="en-US" sz="4000" b="0" smtClean="0"/>
              <a:t>Process Flow</a:t>
            </a:r>
          </a:p>
        </p:txBody>
      </p:sp>
      <p:sp>
        <p:nvSpPr>
          <p:cNvPr id="13320" name="Rectangle 3"/>
          <p:cNvSpPr>
            <a:spLocks noChangeArrowheads="1"/>
          </p:cNvSpPr>
          <p:nvPr/>
        </p:nvSpPr>
        <p:spPr bwMode="auto">
          <a:xfrm>
            <a:off x="704850" y="3468688"/>
            <a:ext cx="1376363" cy="235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GB" altLang="en-US" sz="1800">
                <a:solidFill>
                  <a:srgbClr val="C00000"/>
                </a:solidFill>
                <a:cs typeface="Arial" panose="020B0604020202020204" pitchFamily="34" charset="0"/>
              </a:rPr>
              <a:t>Bullet 1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1800">
                <a:solidFill>
                  <a:srgbClr val="C00000"/>
                </a:solidFill>
                <a:cs typeface="Arial" panose="020B0604020202020204" pitchFamily="34" charset="0"/>
              </a:rPr>
              <a:t>Bullet 2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1800">
                <a:solidFill>
                  <a:srgbClr val="C00000"/>
                </a:solidFill>
                <a:cs typeface="Arial" panose="020B0604020202020204" pitchFamily="34" charset="0"/>
              </a:rPr>
              <a:t>Bullet 3</a:t>
            </a:r>
          </a:p>
          <a:p>
            <a:pPr algn="ctr" eaLnBrk="1" hangingPunct="1">
              <a:spcBef>
                <a:spcPct val="0"/>
              </a:spcBef>
            </a:pPr>
            <a:endParaRPr lang="en-GB" altLang="en-US" sz="180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sp>
        <p:nvSpPr>
          <p:cNvPr id="13321" name="Rectangle 4"/>
          <p:cNvSpPr>
            <a:spLocks noChangeArrowheads="1"/>
          </p:cNvSpPr>
          <p:nvPr/>
        </p:nvSpPr>
        <p:spPr bwMode="auto">
          <a:xfrm>
            <a:off x="2239963" y="3468688"/>
            <a:ext cx="1376362" cy="235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GB" altLang="en-US" sz="1800">
                <a:solidFill>
                  <a:srgbClr val="FF9900"/>
                </a:solidFill>
                <a:cs typeface="Arial" panose="020B0604020202020204" pitchFamily="34" charset="0"/>
              </a:rPr>
              <a:t>Bullet 1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1800">
                <a:solidFill>
                  <a:srgbClr val="FF9900"/>
                </a:solidFill>
                <a:cs typeface="Arial" panose="020B0604020202020204" pitchFamily="34" charset="0"/>
              </a:rPr>
              <a:t>Bullet 2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1800">
                <a:solidFill>
                  <a:srgbClr val="FF9900"/>
                </a:solidFill>
                <a:cs typeface="Arial" panose="020B0604020202020204" pitchFamily="34" charset="0"/>
              </a:rPr>
              <a:t>Bullet 3</a:t>
            </a:r>
          </a:p>
          <a:p>
            <a:pPr algn="ctr" eaLnBrk="1" hangingPunct="1">
              <a:spcBef>
                <a:spcPct val="0"/>
              </a:spcBef>
            </a:pPr>
            <a:endParaRPr lang="en-GB" altLang="en-US" sz="1800">
              <a:solidFill>
                <a:srgbClr val="FF9900"/>
              </a:solidFill>
              <a:cs typeface="Arial" panose="020B0604020202020204" pitchFamily="34" charset="0"/>
            </a:endParaRPr>
          </a:p>
        </p:txBody>
      </p:sp>
      <p:sp>
        <p:nvSpPr>
          <p:cNvPr id="13322" name="Rectangle 5"/>
          <p:cNvSpPr>
            <a:spLocks noChangeArrowheads="1"/>
          </p:cNvSpPr>
          <p:nvPr/>
        </p:nvSpPr>
        <p:spPr bwMode="auto">
          <a:xfrm>
            <a:off x="3749675" y="3468688"/>
            <a:ext cx="1376363" cy="235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GB" altLang="en-US" sz="1800">
                <a:solidFill>
                  <a:srgbClr val="FFCC00"/>
                </a:solidFill>
                <a:cs typeface="Arial" panose="020B0604020202020204" pitchFamily="34" charset="0"/>
              </a:rPr>
              <a:t>Bullet 1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1800">
                <a:solidFill>
                  <a:srgbClr val="FFCC00"/>
                </a:solidFill>
                <a:cs typeface="Arial" panose="020B0604020202020204" pitchFamily="34" charset="0"/>
              </a:rPr>
              <a:t>Bullet 2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1800">
                <a:solidFill>
                  <a:srgbClr val="FFCC00"/>
                </a:solidFill>
                <a:cs typeface="Arial" panose="020B0604020202020204" pitchFamily="34" charset="0"/>
              </a:rPr>
              <a:t>Bullet 3</a:t>
            </a:r>
          </a:p>
          <a:p>
            <a:pPr algn="ctr" eaLnBrk="1" hangingPunct="1">
              <a:spcBef>
                <a:spcPct val="0"/>
              </a:spcBef>
            </a:pPr>
            <a:endParaRPr lang="en-GB" altLang="en-US" sz="1800">
              <a:solidFill>
                <a:srgbClr val="FFCC00"/>
              </a:solidFill>
              <a:cs typeface="Arial" panose="020B0604020202020204" pitchFamily="34" charset="0"/>
            </a:endParaRPr>
          </a:p>
        </p:txBody>
      </p:sp>
      <p:sp>
        <p:nvSpPr>
          <p:cNvPr id="13323" name="Rectangle 6"/>
          <p:cNvSpPr>
            <a:spLocks noChangeArrowheads="1"/>
          </p:cNvSpPr>
          <p:nvPr/>
        </p:nvSpPr>
        <p:spPr bwMode="auto">
          <a:xfrm>
            <a:off x="5257800" y="3468688"/>
            <a:ext cx="1376363" cy="235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GB" altLang="en-US" sz="1800">
                <a:solidFill>
                  <a:srgbClr val="0AB212"/>
                </a:solidFill>
                <a:cs typeface="Arial" panose="020B0604020202020204" pitchFamily="34" charset="0"/>
              </a:rPr>
              <a:t>Bullet 1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1800">
                <a:solidFill>
                  <a:srgbClr val="0AB212"/>
                </a:solidFill>
                <a:cs typeface="Arial" panose="020B0604020202020204" pitchFamily="34" charset="0"/>
              </a:rPr>
              <a:t>Bullet 2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1800">
                <a:solidFill>
                  <a:srgbClr val="0AB212"/>
                </a:solidFill>
                <a:cs typeface="Arial" panose="020B0604020202020204" pitchFamily="34" charset="0"/>
              </a:rPr>
              <a:t>Bullet 3</a:t>
            </a:r>
          </a:p>
          <a:p>
            <a:pPr algn="ctr" eaLnBrk="1" hangingPunct="1">
              <a:spcBef>
                <a:spcPct val="0"/>
              </a:spcBef>
            </a:pPr>
            <a:endParaRPr lang="en-GB" altLang="en-US" sz="1800">
              <a:solidFill>
                <a:srgbClr val="0AB212"/>
              </a:solidFill>
              <a:cs typeface="Arial" panose="020B0604020202020204" pitchFamily="34" charset="0"/>
            </a:endParaRPr>
          </a:p>
        </p:txBody>
      </p:sp>
      <p:sp>
        <p:nvSpPr>
          <p:cNvPr id="13324" name="Rectangle 7"/>
          <p:cNvSpPr>
            <a:spLocks noChangeArrowheads="1"/>
          </p:cNvSpPr>
          <p:nvPr/>
        </p:nvSpPr>
        <p:spPr bwMode="auto">
          <a:xfrm>
            <a:off x="6769100" y="3468688"/>
            <a:ext cx="1376363" cy="235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GB" altLang="en-US" sz="1800">
                <a:solidFill>
                  <a:srgbClr val="002060"/>
                </a:solidFill>
                <a:cs typeface="Arial" panose="020B0604020202020204" pitchFamily="34" charset="0"/>
              </a:rPr>
              <a:t>Bullet 1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1800">
                <a:solidFill>
                  <a:srgbClr val="002060"/>
                </a:solidFill>
                <a:cs typeface="Arial" panose="020B0604020202020204" pitchFamily="34" charset="0"/>
              </a:rPr>
              <a:t>Bullet 2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1800">
                <a:solidFill>
                  <a:srgbClr val="002060"/>
                </a:solidFill>
                <a:cs typeface="Arial" panose="020B0604020202020204" pitchFamily="34" charset="0"/>
              </a:rPr>
              <a:t>Bullet 3</a:t>
            </a:r>
          </a:p>
          <a:p>
            <a:pPr algn="ctr" eaLnBrk="1" hangingPunct="1">
              <a:spcBef>
                <a:spcPct val="0"/>
              </a:spcBef>
            </a:pPr>
            <a:endParaRPr lang="en-GB" altLang="en-US" sz="180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2757488" y="2074863"/>
            <a:ext cx="671512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cs typeface="Arial" panose="020B0604020202020204" pitchFamily="34" charset="0"/>
              </a:rPr>
              <a:t>Plan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1023938" y="2051050"/>
            <a:ext cx="954087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E4C9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cs typeface="Arial" panose="020B0604020202020204" pitchFamily="34" charset="0"/>
              </a:rPr>
              <a:t>Design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4364038" y="2090738"/>
            <a:ext cx="7620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cs typeface="Arial" panose="020B0604020202020204" pitchFamily="34" charset="0"/>
              </a:rPr>
              <a:t>Build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5951538" y="2051050"/>
            <a:ext cx="6413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cs typeface="Arial" panose="020B0604020202020204" pitchFamily="34" charset="0"/>
              </a:rPr>
              <a:t>Test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7358063" y="2052638"/>
            <a:ext cx="113347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cs typeface="Arial" panose="020B0604020202020204" pitchFamily="34" charset="0"/>
              </a:rPr>
              <a:t>Evaluate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47663"/>
            <a:ext cx="8229600" cy="11430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z="4000" b="0" smtClean="0"/>
              <a:t>Example of a Table</a:t>
            </a:r>
            <a:endParaRPr lang="en-US" altLang="en-US" sz="4000" b="0" smtClean="0"/>
          </a:p>
        </p:txBody>
      </p:sp>
      <p:graphicFrame>
        <p:nvGraphicFramePr>
          <p:cNvPr id="19459" name="Group 3"/>
          <p:cNvGraphicFramePr>
            <a:graphicFrameLocks noGrp="1"/>
          </p:cNvGraphicFramePr>
          <p:nvPr>
            <p:ph type="tbl" idx="1"/>
          </p:nvPr>
        </p:nvGraphicFramePr>
        <p:xfrm>
          <a:off x="868363" y="1544638"/>
          <a:ext cx="7402512" cy="34417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702050"/>
                <a:gridCol w="3700462"/>
              </a:tblGrid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Title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Title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Data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Data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2678113" y="5170488"/>
            <a:ext cx="5573712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cs typeface="Arial" panose="020B0604020202020204" pitchFamily="34" charset="0"/>
              </a:rPr>
              <a:t>Note:  </a:t>
            </a:r>
            <a:r>
              <a:rPr lang="en-GB" altLang="en-US" sz="1800">
                <a:cs typeface="Arial" panose="020B0604020202020204" pitchFamily="34" charset="0"/>
              </a:rPr>
              <a:t>PowerPoint does not allow you to have nice default tables - but you can cut and paste this one</a:t>
            </a:r>
            <a:endParaRPr lang="en-US" altLang="en-US" sz="18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277813"/>
            <a:ext cx="8199438" cy="1143000"/>
          </a:xfrm>
        </p:spPr>
        <p:txBody>
          <a:bodyPr/>
          <a:lstStyle/>
          <a:p>
            <a:pPr eaLnBrk="1" hangingPunct="1"/>
            <a:r>
              <a:rPr lang="en-GB" altLang="en-US" sz="4000" b="0" smtClean="0"/>
              <a:t>Examples of Default Styles</a:t>
            </a:r>
            <a:endParaRPr lang="en-US" altLang="en-US" sz="4000" b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2113" y="1792288"/>
            <a:ext cx="4689475" cy="2914650"/>
          </a:xfrm>
          <a:noFill/>
        </p:spPr>
        <p:txBody>
          <a:bodyPr/>
          <a:lstStyle/>
          <a:p>
            <a:pPr eaLnBrk="1" hangingPunct="1"/>
            <a:r>
              <a:rPr lang="en-GB" altLang="en-US" sz="2000" smtClean="0"/>
              <a:t>Text and lines are like this</a:t>
            </a:r>
          </a:p>
          <a:p>
            <a:pPr eaLnBrk="1" hangingPunct="1"/>
            <a:r>
              <a:rPr lang="en-GB" altLang="en-US" sz="2000" u="sng" smtClean="0">
                <a:solidFill>
                  <a:srgbClr val="FFFF00"/>
                </a:solidFill>
              </a:rPr>
              <a:t>Hyperlinks like this</a:t>
            </a:r>
          </a:p>
          <a:p>
            <a:pPr eaLnBrk="1" hangingPunct="1"/>
            <a:r>
              <a:rPr lang="en-GB" altLang="en-US" sz="2000" u="sng" smtClean="0">
                <a:solidFill>
                  <a:srgbClr val="FFC000"/>
                </a:solidFill>
              </a:rPr>
              <a:t>Visited hyperlinks like this</a:t>
            </a:r>
            <a:endParaRPr lang="en-US" altLang="en-US" sz="2000" u="sng" smtClean="0">
              <a:solidFill>
                <a:srgbClr val="FFC000"/>
              </a:solidFill>
            </a:endParaRPr>
          </a:p>
        </p:txBody>
      </p:sp>
      <p:graphicFrame>
        <p:nvGraphicFramePr>
          <p:cNvPr id="21508" name="Group 4"/>
          <p:cNvGraphicFramePr>
            <a:graphicFrameLocks noGrp="1"/>
          </p:cNvGraphicFramePr>
          <p:nvPr>
            <p:ph sz="half" idx="2"/>
          </p:nvPr>
        </p:nvGraphicFramePr>
        <p:xfrm>
          <a:off x="5330825" y="1697038"/>
          <a:ext cx="3171825" cy="1735137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585912"/>
                <a:gridCol w="1585913"/>
              </a:tblGrid>
              <a:tr h="868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Table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1982788" y="3908425"/>
            <a:ext cx="2232025" cy="13684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Text box</a:t>
            </a:r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4848225" y="3908425"/>
            <a:ext cx="2232025" cy="1368425"/>
          </a:xfrm>
          <a:prstGeom prst="rect">
            <a:avLst/>
          </a:prstGeom>
          <a:solidFill>
            <a:schemeClr val="bg1"/>
          </a:solidFill>
          <a:ln w="3810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Text box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With shadow</a:t>
            </a:r>
            <a:endParaRPr lang="en-US" altLang="en-US" sz="18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376238"/>
            <a:ext cx="8147050" cy="1143000"/>
          </a:xfrm>
        </p:spPr>
        <p:txBody>
          <a:bodyPr/>
          <a:lstStyle/>
          <a:p>
            <a:pPr eaLnBrk="1" hangingPunct="1"/>
            <a:r>
              <a:rPr lang="en-GB" altLang="en-US" sz="4000" b="0" smtClean="0"/>
              <a:t>Use of Templates</a:t>
            </a:r>
            <a:endParaRPr lang="en-US" altLang="en-US" sz="4000" b="0" smtClean="0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150938" y="1595438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You are free to use these templates for your personal and business presentations.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150938" y="3024188"/>
            <a:ext cx="3409950" cy="2278062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>
                <a:cs typeface="Arial" panose="020B0604020202020204" pitchFamily="34" charset="0"/>
              </a:rPr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4495800" y="3024188"/>
            <a:ext cx="3640138" cy="206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Pass off any of our created content as your own work</a:t>
            </a: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1042988" y="5422900"/>
            <a:ext cx="71643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You can find many more free PowerPoint templates on the Presentation Magazine website </a:t>
            </a:r>
            <a:r>
              <a:rPr lang="en-GB" altLang="en-US" sz="2000" b="1">
                <a:solidFill>
                  <a:srgbClr val="FF9900"/>
                </a:solidFill>
                <a:cs typeface="Arial" panose="020B0604020202020204" pitchFamily="34" charset="0"/>
                <a:hlinkClick r:id="rId3"/>
              </a:rPr>
              <a:t>www.presentationmagazine.com</a:t>
            </a:r>
            <a:r>
              <a:rPr lang="en-GB" altLang="en-US" sz="2000" b="1">
                <a:cs typeface="Arial" panose="020B0604020202020204" pitchFamily="34" charset="0"/>
                <a:hlinkClick r:id="rId3"/>
              </a:rPr>
              <a:t> </a:t>
            </a:r>
            <a:r>
              <a:rPr lang="en-GB" altLang="en-US" sz="2000" b="1">
                <a:cs typeface="Arial" panose="020B0604020202020204" pitchFamily="34" charset="0"/>
              </a:rPr>
              <a:t> </a:t>
            </a:r>
            <a:endParaRPr lang="en-US" altLang="en-US" sz="2000" b="1">
              <a:cs typeface="Arial" panose="020B0604020202020204" pitchFamily="34" charset="0"/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150938" y="2492375"/>
            <a:ext cx="692626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>
                <a:cs typeface="Arial" panose="020B0604020202020204" pitchFamily="34" charset="0"/>
              </a:rPr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4">
      <a:dk1>
        <a:srgbClr val="0E2FAD"/>
      </a:dk1>
      <a:lt1>
        <a:srgbClr val="FFFFFF"/>
      </a:lt1>
      <a:dk2>
        <a:srgbClr val="0E2FAD"/>
      </a:dk2>
      <a:lt2>
        <a:srgbClr val="B3CCE6"/>
      </a:lt2>
      <a:accent1>
        <a:srgbClr val="7FD7FC"/>
      </a:accent1>
      <a:accent2>
        <a:srgbClr val="6BA7F8"/>
      </a:accent2>
      <a:accent3>
        <a:srgbClr val="FFFFFF"/>
      </a:accent3>
      <a:accent4>
        <a:srgbClr val="0A2793"/>
      </a:accent4>
      <a:accent5>
        <a:srgbClr val="C0E8FD"/>
      </a:accent5>
      <a:accent6>
        <a:srgbClr val="6097E1"/>
      </a:accent6>
      <a:hlink>
        <a:srgbClr val="FF9D3B"/>
      </a:hlink>
      <a:folHlink>
        <a:srgbClr val="007B7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AB57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9D3B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294</Words>
  <Application>Microsoft Office PowerPoint</Application>
  <PresentationFormat>On-screen Show (4:3)</PresentationFormat>
  <Paragraphs>76</Paragraphs>
  <Slides>9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Wingdings</vt:lpstr>
      <vt:lpstr>Default Design</vt:lpstr>
      <vt:lpstr>Microsoft Excel Chart</vt:lpstr>
      <vt:lpstr>The Starfish Template</vt:lpstr>
      <vt:lpstr>Example Bullet Point Slide</vt:lpstr>
      <vt:lpstr>Colour Scheme</vt:lpstr>
      <vt:lpstr>Sample Graph (3 colours)</vt:lpstr>
      <vt:lpstr>Picture Slide</vt:lpstr>
      <vt:lpstr>Process Flow</vt:lpstr>
      <vt:lpstr>Example of a Table</vt:lpstr>
      <vt:lpstr>Examples of Default Styles</vt:lpstr>
      <vt:lpstr>Use of Templates</vt:lpstr>
    </vt:vector>
  </TitlesOfParts>
  <Company>Clearly Presented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PowerPoint Template</dc:title>
  <dc:creator>Presentation Magazine</dc:creator>
  <cp:lastModifiedBy>Jonty Pearce</cp:lastModifiedBy>
  <cp:revision>79</cp:revision>
  <dcterms:created xsi:type="dcterms:W3CDTF">2009-11-03T13:35:13Z</dcterms:created>
  <dcterms:modified xsi:type="dcterms:W3CDTF">2015-02-22T11:16:44Z</dcterms:modified>
</cp:coreProperties>
</file>