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4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02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B5EBC2D-47B7-4110-BE13-8C1D87F33016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628EA001-DD2A-433E-AD56-D4DCF53786B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98936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B9ADCA5-1497-4F03-9EF7-7EF7BED98606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9827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6887192-9F74-45A8-8738-7C002ABD63EA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63464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3354CEB-77F3-4022-BAD0-0A283C877D0D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74868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F63126B-0616-49F8-AEE5-8009A90B90AE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98487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360363" y="188913"/>
            <a:ext cx="8569325" cy="1368425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64000">
                <a:schemeClr val="accent1"/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273" y="244422"/>
            <a:ext cx="7772400" cy="722511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113" y="966933"/>
            <a:ext cx="6400800" cy="4789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3411E-137C-44B6-B44D-5CBB72904A20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F8BAA74-CF5E-4D30-A0DA-12C94B42797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83668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E4A0F-A1E4-492D-AE78-98D7F1AA9B13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C33B5-AB43-4E26-960C-1F092424188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04580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B55B2-617E-499F-AD31-31D596850676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F1056-91E9-492B-AE08-49F3898A896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9006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5E067-045C-4430-8473-C15C05314758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89667-6D74-49BA-A535-C42053F5576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25777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C7063-6D5B-43CF-A775-06EDD207C342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845FE-5462-4E99-B198-0DC5717CD34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69925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57892-CD89-4A98-8F66-F9D082EBFB7F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A38DF-876E-4D8A-ADFC-D544FA50512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1633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4779F-0CF6-4086-9358-59A5492041F5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BD1DE-3AF9-4DBF-AD0E-0C1787989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38137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1DCBE-3A70-4D2B-B346-56A9AA49C581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9C120-8974-42B0-9649-BE8422F8A4A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17588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8120E-82C3-4B1A-AD62-66AFB69B0C34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DEEB2-A3C7-4135-81EC-EE56CD576A3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6173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908CC-468D-4259-A9C1-36D8F52A0462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FAECB-0555-4B55-A71E-E3505A31667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72674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9891C-0734-4ABB-9DB9-34279073777F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2CCED-37F7-4738-8BF0-9B5BAF7BC34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3323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7235825" cy="1439863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0">
                <a:schemeClr val="accent1"/>
              </a:gs>
              <a:gs pos="100000">
                <a:schemeClr val="accent1">
                  <a:alpha val="8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50825" y="274638"/>
            <a:ext cx="68421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0825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B33254-F98C-49B6-9285-30BA234BED4C}" type="datetimeFigureOut">
              <a:rPr lang="en-GB"/>
              <a:pPr>
                <a:defRPr/>
              </a:pPr>
              <a:t>22/02/2015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92FFE98-1458-484E-A424-01B0F3317E1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1032" name="Picture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388" y="0"/>
            <a:ext cx="223361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Microsoft_Excel_Chart1.xls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722313" y="244475"/>
            <a:ext cx="7772400" cy="722313"/>
          </a:xfrm>
        </p:spPr>
        <p:txBody>
          <a:bodyPr/>
          <a:lstStyle/>
          <a:p>
            <a:r>
              <a:rPr lang="en-GB" altLang="en-US" smtClean="0"/>
              <a:t>Ocean Sunset Template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1368425" y="966788"/>
            <a:ext cx="6400800" cy="479425"/>
          </a:xfrm>
        </p:spPr>
        <p:txBody>
          <a:bodyPr/>
          <a:lstStyle/>
          <a:p>
            <a:r>
              <a:rPr lang="en-GB" altLang="en-US" smtClean="0"/>
              <a:t>Your name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 Bullet Point Slide</a:t>
            </a:r>
            <a:endParaRPr lang="en-US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1663700"/>
            <a:ext cx="8229600" cy="4368800"/>
          </a:xfrm>
        </p:spPr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Sample Chart</a:t>
            </a:r>
            <a:endParaRPr lang="en-GB" altLang="en-US" smtClean="0"/>
          </a:p>
        </p:txBody>
      </p:sp>
      <p:graphicFrame>
        <p:nvGraphicFramePr>
          <p:cNvPr id="7171" name="Content Placeholder 3"/>
          <p:cNvGraphicFramePr>
            <a:graphicFrameLocks noGrp="1"/>
          </p:cNvGraphicFramePr>
          <p:nvPr>
            <p:ph idx="1"/>
          </p:nvPr>
        </p:nvGraphicFramePr>
        <p:xfrm>
          <a:off x="901700" y="1790700"/>
          <a:ext cx="7340600" cy="394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r:id="rId4" imgW="7340220" imgH="3944454" progId="Excel.Chart.8">
                  <p:embed/>
                </p:oleObj>
              </mc:Choice>
              <mc:Fallback>
                <p:oleObj r:id="rId4" imgW="7340220" imgH="3944454" progId="Excel.Chart.8">
                  <p:embed/>
                  <p:pic>
                    <p:nvPicPr>
                      <p:cNvPr id="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00" y="1790700"/>
                        <a:ext cx="7340600" cy="3944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Colour scheme</a:t>
            </a:r>
            <a:endParaRPr lang="en-US" altLang="en-US" smtClean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571875" y="2863850"/>
            <a:ext cx="827088" cy="6111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648200" y="2863850"/>
            <a:ext cx="827088" cy="6111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519363" y="4478338"/>
            <a:ext cx="827087" cy="611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587750" y="4478338"/>
            <a:ext cx="827088" cy="611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656138" y="4478338"/>
            <a:ext cx="827087" cy="6111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5726113" y="4478338"/>
            <a:ext cx="827087" cy="6111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708650" y="2863850"/>
            <a:ext cx="827088" cy="61118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2503488" y="2863850"/>
            <a:ext cx="827087" cy="611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284413" y="2224088"/>
            <a:ext cx="1266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Background</a:t>
            </a:r>
            <a:endParaRPr lang="en-US" altLang="en-US" sz="1600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602038" y="2101850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Lines</a:t>
            </a:r>
            <a:endParaRPr lang="en-US" altLang="en-US" sz="1600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552950" y="2224088"/>
            <a:ext cx="1017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Shadows</a:t>
            </a:r>
            <a:endParaRPr lang="en-US" altLang="en-US" sz="1600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832475" y="2101850"/>
            <a:ext cx="5794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Title</a:t>
            </a:r>
            <a:br>
              <a:rPr lang="en-GB" altLang="en-US" sz="1600"/>
            </a:br>
            <a:r>
              <a:rPr lang="en-GB" altLang="en-US" sz="1600"/>
              <a:t>Text</a:t>
            </a:r>
            <a:endParaRPr lang="en-US" altLang="en-US" sz="1600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662238" y="3838575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Fills</a:t>
            </a:r>
            <a:endParaRPr lang="en-US" altLang="en-US" sz="1600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608388" y="3838575"/>
            <a:ext cx="804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</a:t>
            </a:r>
            <a:endParaRPr lang="en-US" altLang="en-US" sz="1600"/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543425" y="3716338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5624513" y="3714750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Picture slide</a:t>
            </a:r>
            <a:endParaRPr lang="en-US" alt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27488" cy="4525963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0244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2205038"/>
            <a:ext cx="3097212" cy="3852862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50938" y="1711325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/>
              <a:t>You are free to use these templates for your personal and business presentations.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150938" y="3140075"/>
            <a:ext cx="34099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/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495800" y="3140075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Pass off any of our created content as your own work</a:t>
            </a:r>
            <a:endParaRPr lang="en-US" altLang="en-US" sz="140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042988" y="5422900"/>
            <a:ext cx="7164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/>
              <a:t>You can find many more free PowerPoint templates on the Presentation Magazine website </a:t>
            </a:r>
            <a:r>
              <a:rPr lang="en-GB" altLang="en-US" sz="2000" b="1">
                <a:solidFill>
                  <a:srgbClr val="6097E1"/>
                </a:solidFill>
                <a:hlinkClick r:id="rId3"/>
              </a:rPr>
              <a:t>www.presentationmagazine.com</a:t>
            </a:r>
            <a:r>
              <a:rPr lang="en-GB" altLang="en-US" sz="2000" b="1"/>
              <a:t>  </a:t>
            </a:r>
            <a:endParaRPr lang="en-US" altLang="en-US" sz="2000" b="1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150938" y="2608263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/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91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356589"/>
      </a:accent1>
      <a:accent2>
        <a:srgbClr val="6BA7F8"/>
      </a:accent2>
      <a:accent3>
        <a:srgbClr val="C3DBFC"/>
      </a:accent3>
      <a:accent4>
        <a:srgbClr val="0A2793"/>
      </a:accent4>
      <a:accent5>
        <a:srgbClr val="C0E8FD"/>
      </a:accent5>
      <a:accent6>
        <a:srgbClr val="6097E1"/>
      </a:accent6>
      <a:hlink>
        <a:srgbClr val="0B6DEF"/>
      </a:hlink>
      <a:folHlink>
        <a:srgbClr val="237DF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198</Words>
  <Application>Microsoft Office PowerPoint</Application>
  <PresentationFormat>On-screen Show (4:3)</PresentationFormat>
  <Paragraphs>38</Paragraphs>
  <Slides>6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Arial</vt:lpstr>
      <vt:lpstr>Wingdings</vt:lpstr>
      <vt:lpstr>Office Theme</vt:lpstr>
      <vt:lpstr>Microsoft Excel Chart</vt:lpstr>
      <vt:lpstr>Ocean Sunset Template</vt:lpstr>
      <vt:lpstr>Example Bullet Point Slide</vt:lpstr>
      <vt:lpstr>Sample Chart</vt:lpstr>
      <vt:lpstr>Colour scheme</vt:lpstr>
      <vt:lpstr>Picture slide</vt:lpstr>
      <vt:lpstr>Use of templates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ocean sunset PowerPoint Presentation</dc:title>
  <dc:creator>jontypearce</dc:creator>
  <cp:lastModifiedBy>Jonty Pearce</cp:lastModifiedBy>
  <cp:revision>11</cp:revision>
  <dcterms:created xsi:type="dcterms:W3CDTF">2011-07-11T11:56:50Z</dcterms:created>
  <dcterms:modified xsi:type="dcterms:W3CDTF">2015-02-22T11:19:44Z</dcterms:modified>
</cp:coreProperties>
</file>