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62" d="100"/>
          <a:sy n="62" d="100"/>
        </p:scale>
        <p:origin x="-64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9762ABD8-8B7F-40F8-842F-FB7B869E418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88412668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27320C2-FF2B-4CB6-B201-FA06A623A760}" type="slidenum">
              <a:rPr lang="en-GB" altLang="en-US"/>
              <a:pPr>
                <a:spcBef>
                  <a:spcPct val="0"/>
                </a:spcBef>
              </a:pPr>
              <a:t>1</a:t>
            </a:fld>
            <a:endParaRPr lang="en-GB" altLang="en-US"/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8416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DF203D2-0276-4D57-A722-C271DEA96958}" type="slidenum">
              <a:rPr lang="en-GB" altLang="en-US"/>
              <a:pPr>
                <a:spcBef>
                  <a:spcPct val="0"/>
                </a:spcBef>
              </a:pPr>
              <a:t>2</a:t>
            </a:fld>
            <a:endParaRPr lang="en-GB" altLang="en-US"/>
          </a:p>
        </p:txBody>
      </p:sp>
      <p:sp>
        <p:nvSpPr>
          <p:cNvPr id="6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893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D6DBE0B-110B-426A-B3D4-B6B1F2B6F388}" type="slidenum">
              <a:rPr lang="en-GB" altLang="en-US"/>
              <a:pPr>
                <a:spcBef>
                  <a:spcPct val="0"/>
                </a:spcBef>
              </a:pPr>
              <a:t>3</a:t>
            </a:fld>
            <a:endParaRPr lang="en-GB" altLang="en-US"/>
          </a:p>
        </p:txBody>
      </p:sp>
      <p:sp>
        <p:nvSpPr>
          <p:cNvPr id="819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1038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6985A1E-D406-4CB7-BA9E-A87996DAB0F6}" type="slidenum">
              <a:rPr lang="en-GB" altLang="en-US"/>
              <a:pPr>
                <a:spcBef>
                  <a:spcPct val="0"/>
                </a:spcBef>
              </a:pPr>
              <a:t>4</a:t>
            </a:fld>
            <a:endParaRPr lang="en-GB" alt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76778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493B77B-2376-4976-8F8C-4875AB750CB6}" type="slidenum">
              <a:rPr lang="en-GB" altLang="en-US"/>
              <a:pPr>
                <a:spcBef>
                  <a:spcPct val="0"/>
                </a:spcBef>
              </a:pPr>
              <a:t>5</a:t>
            </a:fld>
            <a:endParaRPr lang="en-GB" altLang="en-US"/>
          </a:p>
        </p:txBody>
      </p:sp>
      <p:sp>
        <p:nvSpPr>
          <p:cNvPr id="12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9420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32ED032-0D85-421E-864B-C9AF4B8CEA17}" type="slidenum">
              <a:rPr lang="en-GB" altLang="en-US"/>
              <a:pPr>
                <a:spcBef>
                  <a:spcPct val="0"/>
                </a:spcBef>
              </a:pPr>
              <a:t>6</a:t>
            </a:fld>
            <a:endParaRPr lang="en-GB" altLang="en-US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6658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4E57A33-033B-4996-856D-2E6728168B06}" type="slidenum">
              <a:rPr lang="en-GB" altLang="en-US"/>
              <a:pPr>
                <a:spcBef>
                  <a:spcPct val="0"/>
                </a:spcBef>
              </a:pPr>
              <a:t>7</a:t>
            </a:fld>
            <a:endParaRPr lang="en-GB" altLang="en-US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34045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3DDCA45-2A1A-4ACA-B356-C314AA3449AC}" type="slidenum">
              <a:rPr lang="en-GB" altLang="en-US"/>
              <a:pPr>
                <a:spcBef>
                  <a:spcPct val="0"/>
                </a:spcBef>
              </a:pPr>
              <a:t>8</a:t>
            </a:fld>
            <a:endParaRPr lang="en-GB" altLang="en-US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6052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52D8A1B-CD69-48A6-8EE0-ED7B296AB88D}" type="slidenum">
              <a:rPr lang="en-GB" altLang="en-US"/>
              <a:pPr>
                <a:spcBef>
                  <a:spcPct val="0"/>
                </a:spcBef>
              </a:pPr>
              <a:t>9</a:t>
            </a:fld>
            <a:endParaRPr lang="en-GB" altLang="en-US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664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3AA9D5-FD88-4290-930A-3EFD4BA80DD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84708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E48F73-3910-4EBD-B45B-0200A183FED5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317925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981B7-33E0-464B-9521-3B5194DFC76B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483194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58DBB7-0DD3-4143-A1B7-4A4AFB64F76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97790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AABFC-1417-4061-9801-4146A070CC4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64666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5FEE3B-3C14-4A5C-BAB8-8F150B303FA0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9611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12F0C-6111-4FAD-924F-8D791052246C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509568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EE57AC-6A6D-48A5-B940-566C7BFB22D8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545396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9ED09-FACC-490E-9F57-2DDCCDA83B0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98515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E88118-3004-485E-8BBF-A8AA7D4DC3E7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723965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37DFB3-CE1D-42A9-A09C-30E21C461DE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34109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A12140-D51A-40C4-AD59-97BFF99E56E2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091873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C5C51-547E-4907-8771-AB6E4A0E13F4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1804391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Users\dell\Documents\Pictures\DCIM\100DSCIM\PICT0054.JP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  <a:p>
            <a:pPr lvl="2"/>
            <a:r>
              <a:rPr lang="en-GB" altLang="en-US" smtClean="0"/>
              <a:t>Third level</a:t>
            </a:r>
          </a:p>
          <a:p>
            <a:pPr lvl="3"/>
            <a:r>
              <a:rPr lang="en-GB" altLang="en-US" smtClean="0"/>
              <a:t>Fourth level</a:t>
            </a:r>
          </a:p>
          <a:p>
            <a:pPr lvl="4"/>
            <a:r>
              <a:rPr lang="en-GB" alt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/>
            </a:lvl1pPr>
          </a:lstStyle>
          <a:p>
            <a:pPr>
              <a:defRPr/>
            </a:pPr>
            <a:fld id="{574B1D4B-527A-46C7-8BEE-7170806E2F5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esentationmagazine.com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en-GB" altLang="en-US" smtClean="0"/>
              <a:t>Deep Sea Template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77875" y="3367088"/>
            <a:ext cx="6221413" cy="1752600"/>
          </a:xfrm>
        </p:spPr>
        <p:txBody>
          <a:bodyPr/>
          <a:lstStyle/>
          <a:p>
            <a:pPr algn="l" eaLnBrk="1" hangingPunct="1"/>
            <a:r>
              <a:rPr lang="en-GB" altLang="en-US" sz="4000" smtClean="0"/>
              <a:t>Your name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Example Bullet Point Slide</a:t>
            </a:r>
            <a:endParaRPr lang="en-US" altLang="en-US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/>
              <a:t>Bullet point</a:t>
            </a:r>
          </a:p>
          <a:p>
            <a:pPr eaLnBrk="1" hangingPunct="1"/>
            <a:r>
              <a:rPr lang="en-US" altLang="en-US" smtClean="0"/>
              <a:t>Bullet point</a:t>
            </a:r>
          </a:p>
          <a:p>
            <a:pPr lvl="1" eaLnBrk="1" hangingPunct="1"/>
            <a:r>
              <a:rPr lang="en-US" altLang="en-US" smtClean="0"/>
              <a:t>Sub Bullet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Colour scheme</a:t>
            </a:r>
            <a:endParaRPr lang="en-US" altLang="en-US" smtClean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587750" y="2817813"/>
            <a:ext cx="827088" cy="611187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710113" y="2817813"/>
            <a:ext cx="827087" cy="6111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490788" y="4432300"/>
            <a:ext cx="827087" cy="61118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3603625" y="4432300"/>
            <a:ext cx="827088" cy="61118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718050" y="4432300"/>
            <a:ext cx="827088" cy="611188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5834063" y="4432300"/>
            <a:ext cx="827087" cy="611188"/>
          </a:xfrm>
          <a:prstGeom prst="rect">
            <a:avLst/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5816600" y="2817813"/>
            <a:ext cx="827088" cy="611187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2474913" y="2817813"/>
            <a:ext cx="827087" cy="6111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2255838" y="2178050"/>
            <a:ext cx="1266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Background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617913" y="2055813"/>
            <a:ext cx="771525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Text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Lines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4614863" y="2178050"/>
            <a:ext cx="101758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Shadows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940425" y="2055813"/>
            <a:ext cx="57943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Title</a:t>
            </a:r>
            <a:br>
              <a:rPr lang="en-GB" altLang="en-US" sz="1600">
                <a:cs typeface="Arial" panose="020B0604020202020204" pitchFamily="34" charset="0"/>
              </a:rPr>
            </a:br>
            <a:r>
              <a:rPr lang="en-GB" altLang="en-US" sz="1600">
                <a:cs typeface="Arial" panose="020B0604020202020204" pitchFamily="34" charset="0"/>
              </a:rPr>
              <a:t>Text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2633663" y="3792538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Fills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3624263" y="3792538"/>
            <a:ext cx="804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4605338" y="3670300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Accent &amp;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5732463" y="3668713"/>
            <a:ext cx="102870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Followed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600">
                <a:cs typeface="Arial" panose="020B0604020202020204" pitchFamily="34" charset="0"/>
              </a:rPr>
              <a:t>Hyperlink</a:t>
            </a:r>
            <a:endParaRPr lang="en-US" altLang="en-US" sz="16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67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Sample Graph (3 colours)</a:t>
            </a:r>
            <a:endParaRPr lang="en-US" altLang="en-US" smtClean="0"/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1116013" y="1989138"/>
          <a:ext cx="6732587" cy="3740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Chart" r:id="rId4" imgW="8296234" imgH="4610196" progId="MSGraph.Chart.8">
                  <p:embed followColorScheme="full"/>
                </p:oleObj>
              </mc:Choice>
              <mc:Fallback>
                <p:oleObj name="Chart" r:id="rId4" imgW="8296234" imgH="4610196" progId="MSGraph.Chart.8">
                  <p:embed followColorScheme="full"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013" y="1989138"/>
                        <a:ext cx="6732587" cy="3740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accent1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Picture slide</a:t>
            </a:r>
            <a:endParaRPr lang="en-US" altLang="en-US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79438" y="1920875"/>
            <a:ext cx="3905250" cy="4525963"/>
          </a:xfrm>
        </p:spPr>
        <p:txBody>
          <a:bodyPr/>
          <a:lstStyle/>
          <a:p>
            <a:pPr eaLnBrk="1" hangingPunct="1"/>
            <a:r>
              <a:rPr lang="en-GB" altLang="en-US" smtClean="0"/>
              <a:t>Bullet 1</a:t>
            </a:r>
          </a:p>
          <a:p>
            <a:pPr eaLnBrk="1" hangingPunct="1"/>
            <a:r>
              <a:rPr lang="en-GB" altLang="en-US" smtClean="0"/>
              <a:t>Bullet 2</a:t>
            </a:r>
            <a:endParaRPr lang="en-US" altLang="en-US" smtClean="0"/>
          </a:p>
        </p:txBody>
      </p:sp>
      <p:pic>
        <p:nvPicPr>
          <p:cNvPr id="11268" name="Picture 4" descr="IMG_927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6213" y="1900238"/>
            <a:ext cx="3097212" cy="3852862"/>
          </a:xfrm>
          <a:prstGeom prst="rect">
            <a:avLst/>
          </a:prstGeom>
          <a:solidFill>
            <a:schemeClr val="tx1"/>
          </a:solidFill>
          <a:ln w="571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2067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Process Flow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731838" y="3087688"/>
            <a:ext cx="1376362" cy="2354262"/>
          </a:xfrm>
          <a:prstGeom prst="rect">
            <a:avLst/>
          </a:prstGeom>
          <a:solidFill>
            <a:srgbClr val="748ED6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266950" y="3087688"/>
            <a:ext cx="1376363" cy="2354262"/>
          </a:xfrm>
          <a:prstGeom prst="rect">
            <a:avLst/>
          </a:prstGeom>
          <a:solidFill>
            <a:srgbClr val="0091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7" name="Rectangle 5"/>
          <p:cNvSpPr>
            <a:spLocks noChangeArrowheads="1"/>
          </p:cNvSpPr>
          <p:nvPr/>
        </p:nvSpPr>
        <p:spPr bwMode="auto">
          <a:xfrm>
            <a:off x="3776663" y="3087688"/>
            <a:ext cx="1376362" cy="2354262"/>
          </a:xfrm>
          <a:prstGeom prst="rect">
            <a:avLst/>
          </a:prstGeom>
          <a:solidFill>
            <a:srgbClr val="99CCFF"/>
          </a:solidFill>
          <a:ln w="12700" algn="ctr">
            <a:solidFill>
              <a:schemeClr val="tx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5284788" y="3087688"/>
            <a:ext cx="1376362" cy="2354262"/>
          </a:xfrm>
          <a:prstGeom prst="rect">
            <a:avLst/>
          </a:prstGeom>
          <a:solidFill>
            <a:srgbClr val="FFAB57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cs typeface="Arial" panose="020B0604020202020204" pitchFamily="34" charset="0"/>
            </a:endParaRPr>
          </a:p>
        </p:txBody>
      </p:sp>
      <p:sp>
        <p:nvSpPr>
          <p:cNvPr id="13319" name="Rectangle 7"/>
          <p:cNvSpPr>
            <a:spLocks noChangeArrowheads="1"/>
          </p:cNvSpPr>
          <p:nvPr/>
        </p:nvSpPr>
        <p:spPr bwMode="auto">
          <a:xfrm>
            <a:off x="6796088" y="3087688"/>
            <a:ext cx="1376362" cy="2354262"/>
          </a:xfrm>
          <a:prstGeom prst="rect">
            <a:avLst/>
          </a:prstGeom>
          <a:solidFill>
            <a:srgbClr val="FFC993"/>
          </a:solidFill>
          <a:ln w="12700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180975" indent="-180975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1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2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sz="1400">
                <a:cs typeface="Arial" panose="020B0604020202020204" pitchFamily="34" charset="0"/>
              </a:rPr>
              <a:t>Bullet 3</a:t>
            </a:r>
          </a:p>
          <a:p>
            <a:pPr eaLnBrk="1" hangingPunct="1">
              <a:spcBef>
                <a:spcPct val="0"/>
              </a:spcBef>
            </a:pPr>
            <a:endParaRPr lang="en-GB" altLang="en-US" sz="140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3320" name="Freeform 8"/>
          <p:cNvSpPr>
            <a:spLocks/>
          </p:cNvSpPr>
          <p:nvPr/>
        </p:nvSpPr>
        <p:spPr bwMode="auto">
          <a:xfrm>
            <a:off x="2266950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0091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1" name="Freeform 9"/>
          <p:cNvSpPr>
            <a:spLocks/>
          </p:cNvSpPr>
          <p:nvPr/>
        </p:nvSpPr>
        <p:spPr bwMode="auto">
          <a:xfrm>
            <a:off x="731838" y="1614488"/>
            <a:ext cx="1898650" cy="1270000"/>
          </a:xfrm>
          <a:custGeom>
            <a:avLst/>
            <a:gdLst>
              <a:gd name="T0" fmla="*/ 2147483646 w 1196"/>
              <a:gd name="T1" fmla="*/ 2147483646 h 800"/>
              <a:gd name="T2" fmla="*/ 2147483646 w 1196"/>
              <a:gd name="T3" fmla="*/ 0 h 800"/>
              <a:gd name="T4" fmla="*/ 0 w 1196"/>
              <a:gd name="T5" fmla="*/ 0 h 800"/>
              <a:gd name="T6" fmla="*/ 0 w 1196"/>
              <a:gd name="T7" fmla="*/ 2147483646 h 800"/>
              <a:gd name="T8" fmla="*/ 2147483646 w 1196"/>
              <a:gd name="T9" fmla="*/ 2147483646 h 800"/>
              <a:gd name="T10" fmla="*/ 2147483646 w 1196"/>
              <a:gd name="T11" fmla="*/ 2147483646 h 800"/>
              <a:gd name="T12" fmla="*/ 2147483646 w 1196"/>
              <a:gd name="T13" fmla="*/ 2147483646 h 800"/>
              <a:gd name="T14" fmla="*/ 2147483646 w 1196"/>
              <a:gd name="T15" fmla="*/ 2147483646 h 8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0" t="0" r="r" b="b"/>
            <a:pathLst>
              <a:path w="1196" h="800">
                <a:moveTo>
                  <a:pt x="1046" y="204"/>
                </a:moveTo>
                <a:lnTo>
                  <a:pt x="892" y="0"/>
                </a:lnTo>
                <a:lnTo>
                  <a:pt x="0" y="0"/>
                </a:lnTo>
                <a:lnTo>
                  <a:pt x="0" y="800"/>
                </a:lnTo>
                <a:lnTo>
                  <a:pt x="892" y="800"/>
                </a:lnTo>
                <a:lnTo>
                  <a:pt x="1046" y="596"/>
                </a:lnTo>
                <a:lnTo>
                  <a:pt x="1196" y="400"/>
                </a:lnTo>
                <a:lnTo>
                  <a:pt x="1046" y="204"/>
                </a:lnTo>
                <a:close/>
              </a:path>
            </a:pathLst>
          </a:custGeom>
          <a:solidFill>
            <a:srgbClr val="748ED6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2" name="Freeform 10"/>
          <p:cNvSpPr>
            <a:spLocks/>
          </p:cNvSpPr>
          <p:nvPr/>
        </p:nvSpPr>
        <p:spPr bwMode="auto">
          <a:xfrm>
            <a:off x="3776663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99CCFF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3" name="Freeform 11"/>
          <p:cNvSpPr>
            <a:spLocks/>
          </p:cNvSpPr>
          <p:nvPr/>
        </p:nvSpPr>
        <p:spPr bwMode="auto">
          <a:xfrm>
            <a:off x="5284788" y="1614488"/>
            <a:ext cx="1857375" cy="1270000"/>
          </a:xfrm>
          <a:custGeom>
            <a:avLst/>
            <a:gdLst>
              <a:gd name="T0" fmla="*/ 2147483646 w 1170"/>
              <a:gd name="T1" fmla="*/ 2147483646 h 800"/>
              <a:gd name="T2" fmla="*/ 2147483646 w 1170"/>
              <a:gd name="T3" fmla="*/ 0 h 800"/>
              <a:gd name="T4" fmla="*/ 0 w 1170"/>
              <a:gd name="T5" fmla="*/ 0 h 800"/>
              <a:gd name="T6" fmla="*/ 2147483646 w 1170"/>
              <a:gd name="T7" fmla="*/ 2147483646 h 800"/>
              <a:gd name="T8" fmla="*/ 2147483646 w 1170"/>
              <a:gd name="T9" fmla="*/ 2147483646 h 800"/>
              <a:gd name="T10" fmla="*/ 2147483646 w 1170"/>
              <a:gd name="T11" fmla="*/ 2147483646 h 800"/>
              <a:gd name="T12" fmla="*/ 0 w 1170"/>
              <a:gd name="T13" fmla="*/ 2147483646 h 800"/>
              <a:gd name="T14" fmla="*/ 2147483646 w 1170"/>
              <a:gd name="T15" fmla="*/ 2147483646 h 800"/>
              <a:gd name="T16" fmla="*/ 2147483646 w 1170"/>
              <a:gd name="T17" fmla="*/ 2147483646 h 800"/>
              <a:gd name="T18" fmla="*/ 2147483646 w 1170"/>
              <a:gd name="T19" fmla="*/ 2147483646 h 800"/>
              <a:gd name="T20" fmla="*/ 2147483646 w 1170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70" h="800">
                <a:moveTo>
                  <a:pt x="1020" y="204"/>
                </a:moveTo>
                <a:lnTo>
                  <a:pt x="864" y="0"/>
                </a:lnTo>
                <a:lnTo>
                  <a:pt x="0" y="0"/>
                </a:lnTo>
                <a:lnTo>
                  <a:pt x="156" y="204"/>
                </a:lnTo>
                <a:lnTo>
                  <a:pt x="306" y="400"/>
                </a:lnTo>
                <a:lnTo>
                  <a:pt x="156" y="596"/>
                </a:lnTo>
                <a:lnTo>
                  <a:pt x="0" y="800"/>
                </a:lnTo>
                <a:lnTo>
                  <a:pt x="864" y="800"/>
                </a:lnTo>
                <a:lnTo>
                  <a:pt x="1020" y="596"/>
                </a:lnTo>
                <a:lnTo>
                  <a:pt x="1170" y="400"/>
                </a:lnTo>
                <a:lnTo>
                  <a:pt x="1020" y="204"/>
                </a:lnTo>
                <a:close/>
              </a:path>
            </a:pathLst>
          </a:custGeom>
          <a:solidFill>
            <a:srgbClr val="FFAB57"/>
          </a:solidFill>
          <a:ln w="12700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13324" name="Freeform 12"/>
          <p:cNvSpPr>
            <a:spLocks/>
          </p:cNvSpPr>
          <p:nvPr/>
        </p:nvSpPr>
        <p:spPr bwMode="auto">
          <a:xfrm>
            <a:off x="6796088" y="1614488"/>
            <a:ext cx="1854200" cy="1270000"/>
          </a:xfrm>
          <a:custGeom>
            <a:avLst/>
            <a:gdLst>
              <a:gd name="T0" fmla="*/ 2147483646 w 1168"/>
              <a:gd name="T1" fmla="*/ 2147483646 h 800"/>
              <a:gd name="T2" fmla="*/ 2147483646 w 1168"/>
              <a:gd name="T3" fmla="*/ 0 h 800"/>
              <a:gd name="T4" fmla="*/ 0 w 1168"/>
              <a:gd name="T5" fmla="*/ 0 h 800"/>
              <a:gd name="T6" fmla="*/ 2147483646 w 1168"/>
              <a:gd name="T7" fmla="*/ 2147483646 h 800"/>
              <a:gd name="T8" fmla="*/ 2147483646 w 1168"/>
              <a:gd name="T9" fmla="*/ 2147483646 h 800"/>
              <a:gd name="T10" fmla="*/ 2147483646 w 1168"/>
              <a:gd name="T11" fmla="*/ 2147483646 h 800"/>
              <a:gd name="T12" fmla="*/ 0 w 1168"/>
              <a:gd name="T13" fmla="*/ 2147483646 h 800"/>
              <a:gd name="T14" fmla="*/ 2147483646 w 1168"/>
              <a:gd name="T15" fmla="*/ 2147483646 h 800"/>
              <a:gd name="T16" fmla="*/ 2147483646 w 1168"/>
              <a:gd name="T17" fmla="*/ 2147483646 h 800"/>
              <a:gd name="T18" fmla="*/ 2147483646 w 1168"/>
              <a:gd name="T19" fmla="*/ 2147483646 h 800"/>
              <a:gd name="T20" fmla="*/ 2147483646 w 1168"/>
              <a:gd name="T21" fmla="*/ 2147483646 h 800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1168" h="800">
                <a:moveTo>
                  <a:pt x="1018" y="204"/>
                </a:moveTo>
                <a:lnTo>
                  <a:pt x="864" y="0"/>
                </a:lnTo>
                <a:lnTo>
                  <a:pt x="0" y="0"/>
                </a:lnTo>
                <a:lnTo>
                  <a:pt x="154" y="204"/>
                </a:lnTo>
                <a:lnTo>
                  <a:pt x="304" y="400"/>
                </a:lnTo>
                <a:lnTo>
                  <a:pt x="154" y="596"/>
                </a:lnTo>
                <a:lnTo>
                  <a:pt x="0" y="800"/>
                </a:lnTo>
                <a:lnTo>
                  <a:pt x="864" y="800"/>
                </a:lnTo>
                <a:lnTo>
                  <a:pt x="1018" y="596"/>
                </a:lnTo>
                <a:lnTo>
                  <a:pt x="1168" y="400"/>
                </a:lnTo>
                <a:lnTo>
                  <a:pt x="1018" y="204"/>
                </a:lnTo>
                <a:close/>
              </a:path>
            </a:pathLst>
          </a:custGeom>
          <a:solidFill>
            <a:srgbClr val="FFC993"/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2916238" y="2066925"/>
            <a:ext cx="6413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Plan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1031875" y="2065338"/>
            <a:ext cx="895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E4C9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Design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4446588" y="2066925"/>
            <a:ext cx="692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Build</a:t>
            </a:r>
          </a:p>
        </p:txBody>
      </p:sp>
      <p:sp>
        <p:nvSpPr>
          <p:cNvPr id="13328" name="Text Box 16"/>
          <p:cNvSpPr txBox="1">
            <a:spLocks noChangeArrowheads="1"/>
          </p:cNvSpPr>
          <p:nvPr/>
        </p:nvSpPr>
        <p:spPr bwMode="auto">
          <a:xfrm>
            <a:off x="5959475" y="2065338"/>
            <a:ext cx="628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Test</a:t>
            </a:r>
          </a:p>
        </p:txBody>
      </p:sp>
      <p:sp>
        <p:nvSpPr>
          <p:cNvPr id="13329" name="Text Box 17"/>
          <p:cNvSpPr txBox="1">
            <a:spLocks noChangeArrowheads="1"/>
          </p:cNvSpPr>
          <p:nvPr/>
        </p:nvSpPr>
        <p:spPr bwMode="auto">
          <a:xfrm>
            <a:off x="7366000" y="2066925"/>
            <a:ext cx="1073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Evaluate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36550"/>
            <a:ext cx="8229600" cy="1143000"/>
          </a:xfr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eaLnBrk="1" hangingPunct="1"/>
            <a:r>
              <a:rPr lang="en-GB" altLang="en-US" smtClean="0"/>
              <a:t>Example of a table</a:t>
            </a:r>
            <a:endParaRPr lang="en-US" altLang="en-US" smtClean="0"/>
          </a:p>
        </p:txBody>
      </p:sp>
      <p:graphicFrame>
        <p:nvGraphicFramePr>
          <p:cNvPr id="19459" name="Group 3"/>
          <p:cNvGraphicFramePr>
            <a:graphicFrameLocks noGrp="1"/>
          </p:cNvGraphicFramePr>
          <p:nvPr>
            <p:ph type="tbl" idx="1"/>
          </p:nvPr>
        </p:nvGraphicFramePr>
        <p:xfrm>
          <a:off x="1144588" y="1855788"/>
          <a:ext cx="7402512" cy="3441700"/>
        </p:xfrm>
        <a:graphic>
          <a:graphicData uri="http://schemas.openxmlformats.org/drawingml/2006/table">
            <a:tbl>
              <a:tblPr/>
              <a:tblGrid>
                <a:gridCol w="3702050"/>
                <a:gridCol w="3700462"/>
              </a:tblGrid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Title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Data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anchorCtr="1" horzOverflow="overflow">
                    <a:lnL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389" name="Text Box 29"/>
          <p:cNvSpPr txBox="1">
            <a:spLocks noChangeArrowheads="1"/>
          </p:cNvSpPr>
          <p:nvPr/>
        </p:nvSpPr>
        <p:spPr bwMode="auto">
          <a:xfrm>
            <a:off x="1112838" y="5443538"/>
            <a:ext cx="5627687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 b="1">
                <a:cs typeface="Arial" panose="020B0604020202020204" pitchFamily="34" charset="0"/>
              </a:rPr>
              <a:t>Note:  </a:t>
            </a:r>
            <a:r>
              <a:rPr lang="en-GB" altLang="en-US" sz="1800">
                <a:cs typeface="Arial" panose="020B0604020202020204" pitchFamily="34" charset="0"/>
              </a:rPr>
              <a:t>PowerPoint does not allow you to have nice default tables - but you can cut and paste this one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Examples of default styles</a:t>
            </a:r>
            <a:endParaRPr lang="en-US" altLang="en-US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12925"/>
            <a:ext cx="4689475" cy="4525963"/>
          </a:xfrm>
          <a:noFill/>
        </p:spPr>
        <p:txBody>
          <a:bodyPr/>
          <a:lstStyle/>
          <a:p>
            <a:pPr eaLnBrk="1" hangingPunct="1"/>
            <a:r>
              <a:rPr lang="en-GB" altLang="en-US" sz="2800" smtClean="0"/>
              <a:t>Text and lines are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hlink"/>
                </a:solidFill>
              </a:rPr>
              <a:t>Hyperlinks like this</a:t>
            </a:r>
          </a:p>
          <a:p>
            <a:pPr eaLnBrk="1" hangingPunct="1"/>
            <a:r>
              <a:rPr lang="en-GB" altLang="en-US" sz="2800" u="sng" smtClean="0">
                <a:solidFill>
                  <a:schemeClr val="folHlink"/>
                </a:solidFill>
              </a:rPr>
              <a:t>Visited hyperlinks like this</a:t>
            </a:r>
            <a:endParaRPr lang="en-US" altLang="en-US" sz="2800" u="sng" smtClean="0">
              <a:solidFill>
                <a:schemeClr val="folHlink"/>
              </a:solidFill>
            </a:endParaRPr>
          </a:p>
        </p:txBody>
      </p:sp>
      <p:graphicFrame>
        <p:nvGraphicFramePr>
          <p:cNvPr id="21508" name="Group 4"/>
          <p:cNvGraphicFramePr>
            <a:graphicFrameLocks noGrp="1"/>
          </p:cNvGraphicFramePr>
          <p:nvPr>
            <p:ph sz="half" idx="2"/>
          </p:nvPr>
        </p:nvGraphicFramePr>
        <p:xfrm>
          <a:off x="5446713" y="1993900"/>
          <a:ext cx="3171825" cy="1735138"/>
        </p:xfrm>
        <a:graphic>
          <a:graphicData uri="http://schemas.openxmlformats.org/drawingml/2006/table">
            <a:tbl>
              <a:tblPr/>
              <a:tblGrid>
                <a:gridCol w="1585912"/>
                <a:gridCol w="1585913"/>
              </a:tblGrid>
              <a:tr h="86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Table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23" name="Rectangle 15"/>
          <p:cNvSpPr>
            <a:spLocks noChangeArrowheads="1"/>
          </p:cNvSpPr>
          <p:nvPr/>
        </p:nvSpPr>
        <p:spPr bwMode="auto">
          <a:xfrm>
            <a:off x="2062163" y="4489450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  <a:endParaRPr lang="en-US" altLang="en-US" sz="1800">
              <a:cs typeface="Arial" panose="020B0604020202020204" pitchFamily="34" charset="0"/>
            </a:endParaRPr>
          </a:p>
        </p:txBody>
      </p:sp>
      <p:sp>
        <p:nvSpPr>
          <p:cNvPr id="17424" name="Rectangle 16"/>
          <p:cNvSpPr>
            <a:spLocks noChangeArrowheads="1"/>
          </p:cNvSpPr>
          <p:nvPr/>
        </p:nvSpPr>
        <p:spPr bwMode="auto">
          <a:xfrm>
            <a:off x="4941888" y="4489450"/>
            <a:ext cx="223202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Text box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>
                <a:cs typeface="Arial" panose="020B0604020202020204" pitchFamily="34" charset="0"/>
              </a:rPr>
              <a:t>With shadow</a:t>
            </a:r>
            <a:endParaRPr lang="en-US" altLang="en-US" sz="18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539750" y="1268413"/>
            <a:ext cx="8208963" cy="532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7FD7FC">
                    <a:alpha val="50195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320675"/>
            <a:ext cx="8229600" cy="1143000"/>
          </a:xfrm>
        </p:spPr>
        <p:txBody>
          <a:bodyPr/>
          <a:lstStyle/>
          <a:p>
            <a:pPr eaLnBrk="1" hangingPunct="1"/>
            <a:r>
              <a:rPr lang="en-GB" altLang="en-US" smtClean="0"/>
              <a:t>Use of templates</a:t>
            </a:r>
            <a:endParaRPr lang="en-US" altLang="en-US" smtClean="0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50938" y="1651000"/>
            <a:ext cx="695007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are free to use these templates for your personal and business presentations.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150938" y="3079750"/>
            <a:ext cx="3409950" cy="225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Use these templates for your presentations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GB" altLang="en-US" sz="1400">
                <a:cs typeface="Arial" panose="020B0604020202020204" pitchFamily="34" charset="0"/>
              </a:rPr>
              <a:t>Display your presentation on a web site provided that it is not for the purpose of downloading the template.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en-US" altLang="en-US" sz="1400">
                <a:cs typeface="Arial" panose="020B0604020202020204" pitchFamily="34" charset="0"/>
              </a:rPr>
              <a:t>If you like these templates, we would always appreciate a link back to our website.  Many thanks.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4495800" y="3079750"/>
            <a:ext cx="3640138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65113" indent="-265113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600" b="1" u="sng">
                <a:cs typeface="Arial" panose="020B0604020202020204" pitchFamily="34" charset="0"/>
              </a:rPr>
              <a:t>Don’t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Resell or distribute these templates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Put these templates on a website for download.  This includes uploading them onto file sharing networks like Slideshare, Myspace, Facebook, bit torrent etc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û"/>
            </a:pPr>
            <a:r>
              <a:rPr lang="en-GB" altLang="en-US" sz="1400">
                <a:cs typeface="Arial" panose="020B0604020202020204" pitchFamily="34" charset="0"/>
              </a:rPr>
              <a:t>Pass off any of our created content as your own work</a:t>
            </a:r>
            <a:endParaRPr lang="en-US" altLang="en-US" sz="1400">
              <a:cs typeface="Arial" panose="020B0604020202020204" pitchFamily="34" charset="0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1042988" y="5362575"/>
            <a:ext cx="7164387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74901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lvl="1" algn="ctr" eaLnBrk="1" hangingPunct="1">
              <a:lnSpc>
                <a:spcPct val="90000"/>
              </a:lnSpc>
              <a:buClr>
                <a:schemeClr val="accent1"/>
              </a:buClr>
              <a:buFontTx/>
              <a:buNone/>
            </a:pPr>
            <a:r>
              <a:rPr lang="en-GB" altLang="en-US" sz="2000" b="1">
                <a:cs typeface="Arial" panose="020B0604020202020204" pitchFamily="34" charset="0"/>
              </a:rPr>
              <a:t>You can find many more free PowerPoint templates on the Presentation Magazine website </a:t>
            </a:r>
            <a:r>
              <a:rPr lang="en-GB" altLang="en-US" sz="2000" b="1">
                <a:cs typeface="Arial" panose="020B0604020202020204" pitchFamily="34" charset="0"/>
                <a:hlinkClick r:id="rId3"/>
              </a:rPr>
              <a:t>www.presentationmagazine.com</a:t>
            </a:r>
            <a:r>
              <a:rPr lang="en-GB" altLang="en-US" sz="2000" b="1">
                <a:cs typeface="Arial" panose="020B0604020202020204" pitchFamily="34" charset="0"/>
              </a:rPr>
              <a:t>  </a:t>
            </a:r>
            <a:endParaRPr lang="en-US" altLang="en-US" sz="2000" b="1">
              <a:cs typeface="Arial" panose="020B0604020202020204" pitchFamily="34" charset="0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1150938" y="2547938"/>
            <a:ext cx="6926262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1400">
                <a:cs typeface="Arial" panose="020B0604020202020204" pitchFamily="34" charset="0"/>
              </a:rPr>
              <a:t>We have put a lot of work into developing all these templates and retain the copyright in them.  You can use them freely providing that you do not redistribute or sell them.</a:t>
            </a:r>
            <a:endParaRPr lang="en-US" altLang="en-US" sz="1400"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Custom 20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08C9D2"/>
      </a:accent1>
      <a:accent2>
        <a:srgbClr val="046B70"/>
      </a:accent2>
      <a:accent3>
        <a:srgbClr val="08C9D2"/>
      </a:accent3>
      <a:accent4>
        <a:srgbClr val="EDB909"/>
      </a:accent4>
      <a:accent5>
        <a:srgbClr val="EDB909"/>
      </a:accent5>
      <a:accent6>
        <a:srgbClr val="08C9D2"/>
      </a:accent6>
      <a:hlink>
        <a:srgbClr val="EDB909"/>
      </a:hlink>
      <a:folHlink>
        <a:srgbClr val="ED550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AB57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E2FAD"/>
        </a:dk1>
        <a:lt1>
          <a:srgbClr val="FFFFFF"/>
        </a:lt1>
        <a:dk2>
          <a:srgbClr val="0E2FAD"/>
        </a:dk2>
        <a:lt2>
          <a:srgbClr val="B3CCE6"/>
        </a:lt2>
        <a:accent1>
          <a:srgbClr val="7FD7FC"/>
        </a:accent1>
        <a:accent2>
          <a:srgbClr val="6BA7F8"/>
        </a:accent2>
        <a:accent3>
          <a:srgbClr val="FFFFFF"/>
        </a:accent3>
        <a:accent4>
          <a:srgbClr val="0A2793"/>
        </a:accent4>
        <a:accent5>
          <a:srgbClr val="C0E8FD"/>
        </a:accent5>
        <a:accent6>
          <a:srgbClr val="6097E1"/>
        </a:accent6>
        <a:hlink>
          <a:srgbClr val="FF9D3B"/>
        </a:hlink>
        <a:folHlink>
          <a:srgbClr val="007B7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297</Words>
  <Application>Microsoft Office PowerPoint</Application>
  <PresentationFormat>On-screen Show (4:3)</PresentationFormat>
  <Paragraphs>78</Paragraphs>
  <Slides>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Wingdings</vt:lpstr>
      <vt:lpstr>Default Design</vt:lpstr>
      <vt:lpstr>Microsoft Graph Chart</vt:lpstr>
      <vt:lpstr>Deep Sea Template</vt:lpstr>
      <vt:lpstr>Example Bullet Point Slide</vt:lpstr>
      <vt:lpstr>Colour scheme</vt:lpstr>
      <vt:lpstr>Sample Graph (3 colours)</vt:lpstr>
      <vt:lpstr>Picture slide</vt:lpstr>
      <vt:lpstr>Process Flow</vt:lpstr>
      <vt:lpstr>Example of a table</vt:lpstr>
      <vt:lpstr>Examples of default styles</vt:lpstr>
      <vt:lpstr>Use of templates</vt:lpstr>
    </vt:vector>
  </TitlesOfParts>
  <Company>Clearly Presented Ltd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Standard PowerPoint Template</dc:title>
  <dc:creator>Presentation Magazine</dc:creator>
  <cp:lastModifiedBy>Jonty Pearce</cp:lastModifiedBy>
  <cp:revision>13</cp:revision>
  <dcterms:created xsi:type="dcterms:W3CDTF">2009-11-03T13:35:13Z</dcterms:created>
  <dcterms:modified xsi:type="dcterms:W3CDTF">2015-02-22T11:16:52Z</dcterms:modified>
</cp:coreProperties>
</file>