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650" y="-1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0ABD779-A6A0-4A17-81F0-EA33E7FFAD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071116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A5D9940-5AA1-486C-B698-9031FE866F0C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225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B378F6B-F831-4B54-8FBC-B82827A0B5EE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122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14CC599-0EC4-491B-9C1D-EDFA9E777873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384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2E61E5A-B145-4558-95AF-121F08BC1B9F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38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B11AB64-7C78-4C1C-8780-27EB918C9E80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892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1F8571-68BD-4E51-B2C6-A4BFCD75BF3A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068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CEDBE5E-ABD3-4991-81AB-269AA6DE6584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842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4F73CA1-0D94-4E16-8DF8-F80193201604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0041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7D9CD2E-82D8-4839-B8C4-E7D76AA62C2A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91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3C9BF-16C0-4A8E-9331-7E5BFE7F5CC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0493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78A09-6853-49B8-92A8-772B129FF7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2255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B38BA-3370-4357-B917-C9846567AB2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0432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B388C-2109-4531-B99E-21021202ABF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8405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11BF0-C68E-4609-A3BE-4EF82C6CD61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494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7D5AE-8D1C-4D10-93DE-8B24AB6DEF1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565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4B722-5346-4F50-8E33-5D616F68ED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60642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42EBE-D2A7-4ECB-A9E2-289CDE182AF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75766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603F4-BD74-47A4-93CF-AD02710AB4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599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AED5B-9031-4F80-978D-B8FDAC8283F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10074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1DDD4-83D0-4E0F-A3F4-DF86E798020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7314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C8AC9-4572-4F31-91CB-12B063B6FC1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829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3971D-3AA5-4D94-AB94-F4D1A97B9A9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07930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48BAC88A-296F-4235-BCA4-3F634673443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1" name="Picture 8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PowerPoint Template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221413" cy="1752600"/>
          </a:xfrm>
        </p:spPr>
        <p:txBody>
          <a:bodyPr/>
          <a:lstStyle/>
          <a:p>
            <a:pPr eaLnBrk="1" hangingPunct="1"/>
            <a:r>
              <a:rPr lang="en-GB" altLang="en-US" sz="4000" smtClean="0"/>
              <a:t>Your name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686175" y="27876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762500" y="27876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633663" y="44021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702050" y="44021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770438" y="44021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840413" y="44021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822950" y="27876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617788" y="27876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398713" y="21478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716338" y="20256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667250" y="21478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946775" y="20256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776538" y="37623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722688" y="37623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4657725" y="36401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5738813" y="36385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Sample Graph (3 colours)</a:t>
            </a:r>
            <a:endParaRPr lang="en-US" altLang="en-US" smtClean="0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1116013" y="1989138"/>
          <a:ext cx="6732587" cy="374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Chart" r:id="rId4" imgW="8296466" imgH="4610290" progId="MSGraph.Chart.8">
                  <p:embed followColorScheme="full"/>
                </p:oleObj>
              </mc:Choice>
              <mc:Fallback>
                <p:oleObj name="Chart" r:id="rId4" imgW="8296466" imgH="4610290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989138"/>
                        <a:ext cx="6732587" cy="374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accent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1268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Process Flow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731838" y="3087688"/>
            <a:ext cx="1376362" cy="2354262"/>
          </a:xfrm>
          <a:prstGeom prst="rect">
            <a:avLst/>
          </a:prstGeom>
          <a:solidFill>
            <a:srgbClr val="748ED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266950" y="3087688"/>
            <a:ext cx="1376363" cy="2354262"/>
          </a:xfrm>
          <a:prstGeom prst="rect">
            <a:avLst/>
          </a:prstGeom>
          <a:solidFill>
            <a:srgbClr val="0091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776663" y="3087688"/>
            <a:ext cx="1376362" cy="2354262"/>
          </a:xfrm>
          <a:prstGeom prst="rect">
            <a:avLst/>
          </a:prstGeom>
          <a:solidFill>
            <a:srgbClr val="99CC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284788" y="3087688"/>
            <a:ext cx="1376362" cy="2354262"/>
          </a:xfrm>
          <a:prstGeom prst="rect">
            <a:avLst/>
          </a:prstGeom>
          <a:solidFill>
            <a:srgbClr val="FFAB57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6796088" y="3087688"/>
            <a:ext cx="1376362" cy="2354262"/>
          </a:xfrm>
          <a:prstGeom prst="rect">
            <a:avLst/>
          </a:prstGeom>
          <a:solidFill>
            <a:srgbClr val="FFC9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3320" name="Freeform 8"/>
          <p:cNvSpPr>
            <a:spLocks/>
          </p:cNvSpPr>
          <p:nvPr/>
        </p:nvSpPr>
        <p:spPr bwMode="auto">
          <a:xfrm>
            <a:off x="2266950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0091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1" name="Freeform 9"/>
          <p:cNvSpPr>
            <a:spLocks/>
          </p:cNvSpPr>
          <p:nvPr/>
        </p:nvSpPr>
        <p:spPr bwMode="auto">
          <a:xfrm>
            <a:off x="731838" y="1614488"/>
            <a:ext cx="1898650" cy="1270000"/>
          </a:xfrm>
          <a:custGeom>
            <a:avLst/>
            <a:gdLst>
              <a:gd name="T0" fmla="*/ 2147483646 w 1196"/>
              <a:gd name="T1" fmla="*/ 2147483646 h 800"/>
              <a:gd name="T2" fmla="*/ 2147483646 w 1196"/>
              <a:gd name="T3" fmla="*/ 0 h 800"/>
              <a:gd name="T4" fmla="*/ 0 w 1196"/>
              <a:gd name="T5" fmla="*/ 0 h 800"/>
              <a:gd name="T6" fmla="*/ 0 w 1196"/>
              <a:gd name="T7" fmla="*/ 2147483646 h 800"/>
              <a:gd name="T8" fmla="*/ 2147483646 w 1196"/>
              <a:gd name="T9" fmla="*/ 2147483646 h 800"/>
              <a:gd name="T10" fmla="*/ 2147483646 w 1196"/>
              <a:gd name="T11" fmla="*/ 2147483646 h 800"/>
              <a:gd name="T12" fmla="*/ 2147483646 w 1196"/>
              <a:gd name="T13" fmla="*/ 2147483646 h 800"/>
              <a:gd name="T14" fmla="*/ 2147483646 w 1196"/>
              <a:gd name="T15" fmla="*/ 2147483646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rgbClr val="748ED6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2" name="Freeform 10"/>
          <p:cNvSpPr>
            <a:spLocks/>
          </p:cNvSpPr>
          <p:nvPr/>
        </p:nvSpPr>
        <p:spPr bwMode="auto">
          <a:xfrm>
            <a:off x="3776663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99CCFF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3" name="Freeform 11"/>
          <p:cNvSpPr>
            <a:spLocks/>
          </p:cNvSpPr>
          <p:nvPr/>
        </p:nvSpPr>
        <p:spPr bwMode="auto">
          <a:xfrm>
            <a:off x="5284788" y="1614488"/>
            <a:ext cx="1857375" cy="1270000"/>
          </a:xfrm>
          <a:custGeom>
            <a:avLst/>
            <a:gdLst>
              <a:gd name="T0" fmla="*/ 2147483646 w 1170"/>
              <a:gd name="T1" fmla="*/ 2147483646 h 800"/>
              <a:gd name="T2" fmla="*/ 2147483646 w 1170"/>
              <a:gd name="T3" fmla="*/ 0 h 800"/>
              <a:gd name="T4" fmla="*/ 0 w 1170"/>
              <a:gd name="T5" fmla="*/ 0 h 800"/>
              <a:gd name="T6" fmla="*/ 2147483646 w 1170"/>
              <a:gd name="T7" fmla="*/ 2147483646 h 800"/>
              <a:gd name="T8" fmla="*/ 2147483646 w 1170"/>
              <a:gd name="T9" fmla="*/ 2147483646 h 800"/>
              <a:gd name="T10" fmla="*/ 2147483646 w 1170"/>
              <a:gd name="T11" fmla="*/ 2147483646 h 800"/>
              <a:gd name="T12" fmla="*/ 0 w 1170"/>
              <a:gd name="T13" fmla="*/ 2147483646 h 800"/>
              <a:gd name="T14" fmla="*/ 2147483646 w 1170"/>
              <a:gd name="T15" fmla="*/ 2147483646 h 800"/>
              <a:gd name="T16" fmla="*/ 2147483646 w 1170"/>
              <a:gd name="T17" fmla="*/ 2147483646 h 800"/>
              <a:gd name="T18" fmla="*/ 2147483646 w 1170"/>
              <a:gd name="T19" fmla="*/ 2147483646 h 800"/>
              <a:gd name="T20" fmla="*/ 2147483646 w 1170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rgbClr val="FFAB57"/>
          </a:solidFill>
          <a:ln w="12700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324" name="Freeform 12"/>
          <p:cNvSpPr>
            <a:spLocks/>
          </p:cNvSpPr>
          <p:nvPr/>
        </p:nvSpPr>
        <p:spPr bwMode="auto">
          <a:xfrm>
            <a:off x="6796088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FFC9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916238" y="20669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031875" y="2065338"/>
            <a:ext cx="89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446588" y="20669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959475" y="206533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7366000" y="2066925"/>
            <a:ext cx="107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/>
              <a:t>Example of a table</a:t>
            </a:r>
            <a:endParaRPr lang="en-US" altLang="en-US" smtClean="0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>
            <p:ph type="tbl" idx="1"/>
          </p:nvPr>
        </p:nvGraphicFramePr>
        <p:xfrm>
          <a:off x="1144588" y="1916113"/>
          <a:ext cx="7402512" cy="3441700"/>
        </p:xfrm>
        <a:graphic>
          <a:graphicData uri="http://schemas.openxmlformats.org/drawingml/2006/table">
            <a:tbl>
              <a:tblPr/>
              <a:tblGrid>
                <a:gridCol w="3702050"/>
                <a:gridCol w="3700462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2630488" y="5397500"/>
            <a:ext cx="411003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Note:  </a:t>
            </a:r>
            <a:r>
              <a:rPr lang="en-GB" altLang="en-US" sz="1800"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Examples of default styles</a:t>
            </a:r>
            <a:endParaRPr lang="en-US" alt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689475" cy="4525963"/>
          </a:xfrm>
          <a:noFill/>
        </p:spPr>
        <p:txBody>
          <a:bodyPr/>
          <a:lstStyle/>
          <a:p>
            <a:pPr eaLnBrk="1" hangingPunct="1"/>
            <a:r>
              <a:rPr lang="en-GB" altLang="en-US" sz="2800" smtClean="0"/>
              <a:t>Text and lines are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hlink"/>
                </a:solidFill>
              </a:rPr>
              <a:t>Hyperlinks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folHlink"/>
                </a:solidFill>
              </a:rPr>
              <a:t>Visited hyperlinks like this</a:t>
            </a:r>
            <a:endParaRPr lang="en-US" altLang="en-US" sz="2800" u="sng" smtClean="0">
              <a:solidFill>
                <a:schemeClr val="folHlink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5446713" y="1781175"/>
          <a:ext cx="3171825" cy="1735138"/>
        </p:xfrm>
        <a:graphic>
          <a:graphicData uri="http://schemas.openxmlformats.org/drawingml/2006/table">
            <a:tbl>
              <a:tblPr/>
              <a:tblGrid>
                <a:gridCol w="1585912"/>
                <a:gridCol w="1585913"/>
              </a:tblGrid>
              <a:tr h="868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Table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620838" y="4581525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4500563" y="4581525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With shadow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cs typeface="Arial" panose="020B0604020202020204" pitchFamily="34" charset="0"/>
              </a:rPr>
              <a:t> 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4">
      <a:dk1>
        <a:srgbClr val="0E2FAD"/>
      </a:dk1>
      <a:lt1>
        <a:srgbClr val="FFFFFF"/>
      </a:lt1>
      <a:dk2>
        <a:srgbClr val="0E2FAD"/>
      </a:dk2>
      <a:lt2>
        <a:srgbClr val="B3CCE6"/>
      </a:lt2>
      <a:accent1>
        <a:srgbClr val="7FD7FC"/>
      </a:accent1>
      <a:accent2>
        <a:srgbClr val="6BA7F8"/>
      </a:accent2>
      <a:accent3>
        <a:srgbClr val="FFFFFF"/>
      </a:accent3>
      <a:accent4>
        <a:srgbClr val="0A2793"/>
      </a:accent4>
      <a:accent5>
        <a:srgbClr val="C0E8FD"/>
      </a:accent5>
      <a:accent6>
        <a:srgbClr val="6097E1"/>
      </a:accent6>
      <a:hlink>
        <a:srgbClr val="FF9D3B"/>
      </a:hlink>
      <a:folHlink>
        <a:srgbClr val="007B7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296</Words>
  <Application>Microsoft Office PowerPoint</Application>
  <PresentationFormat>On-screen Show (4:3)</PresentationFormat>
  <Paragraphs>78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Wingdings</vt:lpstr>
      <vt:lpstr>Default Design</vt:lpstr>
      <vt:lpstr>Microsoft Graph Chart</vt:lpstr>
      <vt:lpstr>PowerPoint Template</vt:lpstr>
      <vt:lpstr>Example 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PowerPoint Template</dc:title>
  <dc:creator>Presentation Magazine</dc:creator>
  <cp:lastModifiedBy>Jonty Pearce</cp:lastModifiedBy>
  <cp:revision>9</cp:revision>
  <dcterms:created xsi:type="dcterms:W3CDTF">2009-11-03T13:35:13Z</dcterms:created>
  <dcterms:modified xsi:type="dcterms:W3CDTF">2015-02-22T11:15:34Z</dcterms:modified>
</cp:coreProperties>
</file>