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97FF"/>
    <a:srgbClr val="760000"/>
    <a:srgbClr val="D68B1C"/>
    <a:srgbClr val="FF9E1D"/>
    <a:srgbClr val="253600"/>
    <a:srgbClr val="552579"/>
    <a:srgbClr val="D09622"/>
    <a:srgbClr val="CC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1669" y="4956050"/>
            <a:ext cx="7940661" cy="763525"/>
          </a:xfrm>
          <a:effectLst>
            <a:outerShdw blurRad="50800" dist="38100" dir="2700000" algn="tl" rotWithShape="0">
              <a:prstClr val="black">
                <a:alpha val="60000"/>
              </a:prst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1669" y="5719575"/>
            <a:ext cx="7940661" cy="763525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70" y="985720"/>
            <a:ext cx="8076895" cy="61082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2597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1670" y="1596540"/>
            <a:ext cx="8076895" cy="4581150"/>
          </a:xfrm>
        </p:spPr>
        <p:txBody>
          <a:bodyPr/>
          <a:lstStyle>
            <a:lvl1pPr algn="l">
              <a:defRPr sz="2800">
                <a:solidFill>
                  <a:srgbClr val="002060"/>
                </a:solidFill>
              </a:defRPr>
            </a:lvl1pPr>
            <a:lvl2pPr algn="l">
              <a:defRPr>
                <a:solidFill>
                  <a:srgbClr val="002060"/>
                </a:solidFill>
              </a:defRPr>
            </a:lvl2pPr>
            <a:lvl3pPr algn="l">
              <a:defRPr>
                <a:solidFill>
                  <a:srgbClr val="002060"/>
                </a:solidFill>
              </a:defRPr>
            </a:lvl3pPr>
            <a:lvl4pPr algn="l">
              <a:defRPr>
                <a:solidFill>
                  <a:srgbClr val="002060"/>
                </a:solidFill>
              </a:defRPr>
            </a:lvl4pPr>
            <a:lvl5pPr algn="l"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3309" y="527605"/>
            <a:ext cx="7024429" cy="76352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2597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3310" y="1443835"/>
            <a:ext cx="7024429" cy="4275740"/>
          </a:xfrm>
        </p:spPr>
        <p:txBody>
          <a:bodyPr/>
          <a:lstStyle>
            <a:lvl1pPr>
              <a:defRPr sz="2800"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3014"/>
            <a:ext cx="8229600" cy="5846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291130"/>
            <a:ext cx="8229600" cy="53218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2597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1882907"/>
            <a:ext cx="4040188" cy="639762"/>
          </a:xfrm>
        </p:spPr>
        <p:txBody>
          <a:bodyPr anchor="b"/>
          <a:lstStyle>
            <a:lvl1pPr marL="0" indent="0" algn="l">
              <a:buNone/>
              <a:defRPr sz="2400" b="1">
                <a:solidFill>
                  <a:srgbClr val="2597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512770"/>
            <a:ext cx="4040188" cy="3035058"/>
          </a:xfrm>
        </p:spPr>
        <p:txBody>
          <a:bodyPr/>
          <a:lstStyle>
            <a:lvl1pPr algn="l">
              <a:defRPr sz="2400">
                <a:solidFill>
                  <a:srgbClr val="002060"/>
                </a:solidFill>
              </a:defRPr>
            </a:lvl1pPr>
            <a:lvl2pPr algn="l">
              <a:defRPr sz="2000">
                <a:solidFill>
                  <a:srgbClr val="002060"/>
                </a:solidFill>
              </a:defRPr>
            </a:lvl2pPr>
            <a:lvl3pPr algn="l">
              <a:defRPr sz="1800">
                <a:solidFill>
                  <a:srgbClr val="002060"/>
                </a:solidFill>
              </a:defRPr>
            </a:lvl3pPr>
            <a:lvl4pPr algn="l">
              <a:defRPr sz="1600">
                <a:solidFill>
                  <a:srgbClr val="002060"/>
                </a:solidFill>
              </a:defRPr>
            </a:lvl4pPr>
            <a:lvl5pPr algn="l"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1882907"/>
            <a:ext cx="4041775" cy="639762"/>
          </a:xfrm>
        </p:spPr>
        <p:txBody>
          <a:bodyPr anchor="b"/>
          <a:lstStyle>
            <a:lvl1pPr marL="0" indent="0" algn="l">
              <a:buNone/>
              <a:defRPr sz="2400" b="1">
                <a:solidFill>
                  <a:srgbClr val="2597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512770"/>
            <a:ext cx="4041775" cy="3035058"/>
          </a:xfrm>
        </p:spPr>
        <p:txBody>
          <a:bodyPr/>
          <a:lstStyle>
            <a:lvl1pPr algn="l">
              <a:defRPr sz="2400">
                <a:solidFill>
                  <a:srgbClr val="002060"/>
                </a:solidFill>
              </a:defRPr>
            </a:lvl1pPr>
            <a:lvl2pPr algn="l">
              <a:defRPr sz="2000">
                <a:solidFill>
                  <a:srgbClr val="002060"/>
                </a:solidFill>
              </a:defRPr>
            </a:lvl2pPr>
            <a:lvl3pPr algn="l">
              <a:defRPr sz="1800">
                <a:solidFill>
                  <a:srgbClr val="002060"/>
                </a:solidFill>
              </a:defRPr>
            </a:lvl3pPr>
            <a:lvl4pPr algn="l">
              <a:defRPr sz="1600">
                <a:solidFill>
                  <a:srgbClr val="002060"/>
                </a:solidFill>
              </a:defRPr>
            </a:lvl4pPr>
            <a:lvl5pPr algn="l"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75" y="4803345"/>
            <a:ext cx="7940660" cy="763525"/>
          </a:xfrm>
        </p:spPr>
        <p:txBody>
          <a:bodyPr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4375" y="5566870"/>
            <a:ext cx="7940660" cy="763525"/>
          </a:xfrm>
        </p:spPr>
        <p:txBody>
          <a:bodyPr>
            <a:noAutofit/>
          </a:bodyPr>
          <a:lstStyle/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xmlns="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7078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</TotalTime>
  <Words>58</Words>
  <Application>Microsoft Office PowerPoint</Application>
  <PresentationFormat>On-screen Show (4:3)</PresentationFormat>
  <Paragraphs>21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Click to edit Master title style</vt:lpstr>
      <vt:lpstr>Slide Title</vt:lpstr>
      <vt:lpstr>Slide Title</vt:lpstr>
      <vt:lpstr>Slide Title</vt:lpstr>
      <vt:lpstr>Slide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radan2</cp:lastModifiedBy>
  <cp:revision>58</cp:revision>
  <dcterms:created xsi:type="dcterms:W3CDTF">2013-08-21T19:17:07Z</dcterms:created>
  <dcterms:modified xsi:type="dcterms:W3CDTF">2016-02-02T13:47:07Z</dcterms:modified>
</cp:coreProperties>
</file>