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tags/tag170.xml" ContentType="application/vnd.openxmlformats-officedocument.presentationml.tags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slideMasters/slideMaster2.xml" ContentType="application/vnd.openxmlformats-officedocument.presentationml.slideMaster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Layouts/slideLayout20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2" r:id="rId1"/>
    <p:sldMasterId id="2147483816" r:id="rId2"/>
  </p:sldMasterIdLst>
  <p:sldIdLst>
    <p:sldId id="264" r:id="rId3"/>
    <p:sldId id="282" r:id="rId4"/>
    <p:sldId id="281" r:id="rId5"/>
    <p:sldId id="280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73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7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98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27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2760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076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716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948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87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363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9129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723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09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338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245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593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46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13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210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9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533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558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81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75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6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23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1" Type="http://schemas.openxmlformats.org/officeDocument/2006/relationships/tags" Target="../tags/tag1.xml"/><Relationship Id="rId6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86.xml"/><Relationship Id="rId18" Type="http://schemas.openxmlformats.org/officeDocument/2006/relationships/tags" Target="../tags/tag91.xml"/><Relationship Id="rId26" Type="http://schemas.openxmlformats.org/officeDocument/2006/relationships/tags" Target="../tags/tag99.xml"/><Relationship Id="rId39" Type="http://schemas.openxmlformats.org/officeDocument/2006/relationships/tags" Target="../tags/tag112.xml"/><Relationship Id="rId21" Type="http://schemas.openxmlformats.org/officeDocument/2006/relationships/tags" Target="../tags/tag94.xml"/><Relationship Id="rId34" Type="http://schemas.openxmlformats.org/officeDocument/2006/relationships/tags" Target="../tags/tag107.xml"/><Relationship Id="rId42" Type="http://schemas.openxmlformats.org/officeDocument/2006/relationships/tags" Target="../tags/tag115.xml"/><Relationship Id="rId47" Type="http://schemas.openxmlformats.org/officeDocument/2006/relationships/tags" Target="../tags/tag120.xml"/><Relationship Id="rId50" Type="http://schemas.openxmlformats.org/officeDocument/2006/relationships/tags" Target="../tags/tag123.xml"/><Relationship Id="rId55" Type="http://schemas.openxmlformats.org/officeDocument/2006/relationships/tags" Target="../tags/tag128.xml"/><Relationship Id="rId63" Type="http://schemas.openxmlformats.org/officeDocument/2006/relationships/tags" Target="../tags/tag136.xml"/><Relationship Id="rId7" Type="http://schemas.openxmlformats.org/officeDocument/2006/relationships/tags" Target="../tags/tag80.xml"/><Relationship Id="rId2" Type="http://schemas.openxmlformats.org/officeDocument/2006/relationships/tags" Target="../tags/tag75.xml"/><Relationship Id="rId16" Type="http://schemas.openxmlformats.org/officeDocument/2006/relationships/tags" Target="../tags/tag89.xml"/><Relationship Id="rId29" Type="http://schemas.openxmlformats.org/officeDocument/2006/relationships/tags" Target="../tags/tag102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24" Type="http://schemas.openxmlformats.org/officeDocument/2006/relationships/tags" Target="../tags/tag97.xml"/><Relationship Id="rId32" Type="http://schemas.openxmlformats.org/officeDocument/2006/relationships/tags" Target="../tags/tag105.xml"/><Relationship Id="rId37" Type="http://schemas.openxmlformats.org/officeDocument/2006/relationships/tags" Target="../tags/tag110.xml"/><Relationship Id="rId40" Type="http://schemas.openxmlformats.org/officeDocument/2006/relationships/tags" Target="../tags/tag113.xml"/><Relationship Id="rId45" Type="http://schemas.openxmlformats.org/officeDocument/2006/relationships/tags" Target="../tags/tag118.xml"/><Relationship Id="rId53" Type="http://schemas.openxmlformats.org/officeDocument/2006/relationships/tags" Target="../tags/tag126.xml"/><Relationship Id="rId58" Type="http://schemas.openxmlformats.org/officeDocument/2006/relationships/tags" Target="../tags/tag131.xml"/><Relationship Id="rId66" Type="http://schemas.openxmlformats.org/officeDocument/2006/relationships/tags" Target="../tags/tag139.xml"/><Relationship Id="rId5" Type="http://schemas.openxmlformats.org/officeDocument/2006/relationships/tags" Target="../tags/tag78.xml"/><Relationship Id="rId15" Type="http://schemas.openxmlformats.org/officeDocument/2006/relationships/tags" Target="../tags/tag88.xml"/><Relationship Id="rId23" Type="http://schemas.openxmlformats.org/officeDocument/2006/relationships/tags" Target="../tags/tag96.xml"/><Relationship Id="rId28" Type="http://schemas.openxmlformats.org/officeDocument/2006/relationships/tags" Target="../tags/tag101.xml"/><Relationship Id="rId36" Type="http://schemas.openxmlformats.org/officeDocument/2006/relationships/tags" Target="../tags/tag109.xml"/><Relationship Id="rId49" Type="http://schemas.openxmlformats.org/officeDocument/2006/relationships/tags" Target="../tags/tag122.xml"/><Relationship Id="rId57" Type="http://schemas.openxmlformats.org/officeDocument/2006/relationships/tags" Target="../tags/tag130.xml"/><Relationship Id="rId61" Type="http://schemas.openxmlformats.org/officeDocument/2006/relationships/tags" Target="../tags/tag134.xml"/><Relationship Id="rId10" Type="http://schemas.openxmlformats.org/officeDocument/2006/relationships/tags" Target="../tags/tag83.xml"/><Relationship Id="rId19" Type="http://schemas.openxmlformats.org/officeDocument/2006/relationships/tags" Target="../tags/tag92.xml"/><Relationship Id="rId31" Type="http://schemas.openxmlformats.org/officeDocument/2006/relationships/tags" Target="../tags/tag104.xml"/><Relationship Id="rId44" Type="http://schemas.openxmlformats.org/officeDocument/2006/relationships/tags" Target="../tags/tag117.xml"/><Relationship Id="rId52" Type="http://schemas.openxmlformats.org/officeDocument/2006/relationships/tags" Target="../tags/tag125.xml"/><Relationship Id="rId60" Type="http://schemas.openxmlformats.org/officeDocument/2006/relationships/tags" Target="../tags/tag133.xml"/><Relationship Id="rId65" Type="http://schemas.openxmlformats.org/officeDocument/2006/relationships/tags" Target="../tags/tag138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Relationship Id="rId22" Type="http://schemas.openxmlformats.org/officeDocument/2006/relationships/tags" Target="../tags/tag95.xml"/><Relationship Id="rId27" Type="http://schemas.openxmlformats.org/officeDocument/2006/relationships/tags" Target="../tags/tag100.xml"/><Relationship Id="rId30" Type="http://schemas.openxmlformats.org/officeDocument/2006/relationships/tags" Target="../tags/tag103.xml"/><Relationship Id="rId35" Type="http://schemas.openxmlformats.org/officeDocument/2006/relationships/tags" Target="../tags/tag108.xml"/><Relationship Id="rId43" Type="http://schemas.openxmlformats.org/officeDocument/2006/relationships/tags" Target="../tags/tag116.xml"/><Relationship Id="rId48" Type="http://schemas.openxmlformats.org/officeDocument/2006/relationships/tags" Target="../tags/tag121.xml"/><Relationship Id="rId56" Type="http://schemas.openxmlformats.org/officeDocument/2006/relationships/tags" Target="../tags/tag129.xml"/><Relationship Id="rId64" Type="http://schemas.openxmlformats.org/officeDocument/2006/relationships/tags" Target="../tags/tag137.xml"/><Relationship Id="rId8" Type="http://schemas.openxmlformats.org/officeDocument/2006/relationships/tags" Target="../tags/tag81.xml"/><Relationship Id="rId51" Type="http://schemas.openxmlformats.org/officeDocument/2006/relationships/tags" Target="../tags/tag124.xml"/><Relationship Id="rId3" Type="http://schemas.openxmlformats.org/officeDocument/2006/relationships/tags" Target="../tags/tag76.xml"/><Relationship Id="rId12" Type="http://schemas.openxmlformats.org/officeDocument/2006/relationships/tags" Target="../tags/tag85.xml"/><Relationship Id="rId17" Type="http://schemas.openxmlformats.org/officeDocument/2006/relationships/tags" Target="../tags/tag90.xml"/><Relationship Id="rId25" Type="http://schemas.openxmlformats.org/officeDocument/2006/relationships/tags" Target="../tags/tag98.xml"/><Relationship Id="rId33" Type="http://schemas.openxmlformats.org/officeDocument/2006/relationships/tags" Target="../tags/tag106.xml"/><Relationship Id="rId38" Type="http://schemas.openxmlformats.org/officeDocument/2006/relationships/tags" Target="../tags/tag111.xml"/><Relationship Id="rId46" Type="http://schemas.openxmlformats.org/officeDocument/2006/relationships/tags" Target="../tags/tag119.xml"/><Relationship Id="rId59" Type="http://schemas.openxmlformats.org/officeDocument/2006/relationships/tags" Target="../tags/tag132.xml"/><Relationship Id="rId67" Type="http://schemas.openxmlformats.org/officeDocument/2006/relationships/slideLayout" Target="../slideLayouts/slideLayout7.xml"/><Relationship Id="rId20" Type="http://schemas.openxmlformats.org/officeDocument/2006/relationships/tags" Target="../tags/tag93.xml"/><Relationship Id="rId41" Type="http://schemas.openxmlformats.org/officeDocument/2006/relationships/tags" Target="../tags/tag114.xml"/><Relationship Id="rId54" Type="http://schemas.openxmlformats.org/officeDocument/2006/relationships/tags" Target="../tags/tag127.xml"/><Relationship Id="rId62" Type="http://schemas.openxmlformats.org/officeDocument/2006/relationships/tags" Target="../tags/tag135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52.xml"/><Relationship Id="rId18" Type="http://schemas.openxmlformats.org/officeDocument/2006/relationships/tags" Target="../tags/tag157.xml"/><Relationship Id="rId26" Type="http://schemas.openxmlformats.org/officeDocument/2006/relationships/tags" Target="../tags/tag165.xml"/><Relationship Id="rId39" Type="http://schemas.openxmlformats.org/officeDocument/2006/relationships/tags" Target="../tags/tag178.xml"/><Relationship Id="rId21" Type="http://schemas.openxmlformats.org/officeDocument/2006/relationships/tags" Target="../tags/tag160.xml"/><Relationship Id="rId34" Type="http://schemas.openxmlformats.org/officeDocument/2006/relationships/tags" Target="../tags/tag173.xml"/><Relationship Id="rId42" Type="http://schemas.openxmlformats.org/officeDocument/2006/relationships/tags" Target="../tags/tag181.xml"/><Relationship Id="rId47" Type="http://schemas.openxmlformats.org/officeDocument/2006/relationships/tags" Target="../tags/tag186.xml"/><Relationship Id="rId50" Type="http://schemas.openxmlformats.org/officeDocument/2006/relationships/tags" Target="../tags/tag189.xml"/><Relationship Id="rId55" Type="http://schemas.openxmlformats.org/officeDocument/2006/relationships/tags" Target="../tags/tag194.xml"/><Relationship Id="rId63" Type="http://schemas.openxmlformats.org/officeDocument/2006/relationships/slideLayout" Target="../slideLayouts/slideLayout7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6" Type="http://schemas.openxmlformats.org/officeDocument/2006/relationships/tags" Target="../tags/tag155.xml"/><Relationship Id="rId20" Type="http://schemas.openxmlformats.org/officeDocument/2006/relationships/tags" Target="../tags/tag159.xml"/><Relationship Id="rId29" Type="http://schemas.openxmlformats.org/officeDocument/2006/relationships/tags" Target="../tags/tag168.xml"/><Relationship Id="rId41" Type="http://schemas.openxmlformats.org/officeDocument/2006/relationships/tags" Target="../tags/tag180.xml"/><Relationship Id="rId54" Type="http://schemas.openxmlformats.org/officeDocument/2006/relationships/tags" Target="../tags/tag193.xml"/><Relationship Id="rId62" Type="http://schemas.openxmlformats.org/officeDocument/2006/relationships/tags" Target="../tags/tag20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11" Type="http://schemas.openxmlformats.org/officeDocument/2006/relationships/tags" Target="../tags/tag150.xml"/><Relationship Id="rId24" Type="http://schemas.openxmlformats.org/officeDocument/2006/relationships/tags" Target="../tags/tag163.xml"/><Relationship Id="rId32" Type="http://schemas.openxmlformats.org/officeDocument/2006/relationships/tags" Target="../tags/tag171.xml"/><Relationship Id="rId37" Type="http://schemas.openxmlformats.org/officeDocument/2006/relationships/tags" Target="../tags/tag176.xml"/><Relationship Id="rId40" Type="http://schemas.openxmlformats.org/officeDocument/2006/relationships/tags" Target="../tags/tag179.xml"/><Relationship Id="rId45" Type="http://schemas.openxmlformats.org/officeDocument/2006/relationships/tags" Target="../tags/tag184.xml"/><Relationship Id="rId53" Type="http://schemas.openxmlformats.org/officeDocument/2006/relationships/tags" Target="../tags/tag192.xml"/><Relationship Id="rId58" Type="http://schemas.openxmlformats.org/officeDocument/2006/relationships/tags" Target="../tags/tag197.xml"/><Relationship Id="rId5" Type="http://schemas.openxmlformats.org/officeDocument/2006/relationships/tags" Target="../tags/tag144.xml"/><Relationship Id="rId15" Type="http://schemas.openxmlformats.org/officeDocument/2006/relationships/tags" Target="../tags/tag154.xml"/><Relationship Id="rId23" Type="http://schemas.openxmlformats.org/officeDocument/2006/relationships/tags" Target="../tags/tag162.xml"/><Relationship Id="rId28" Type="http://schemas.openxmlformats.org/officeDocument/2006/relationships/tags" Target="../tags/tag167.xml"/><Relationship Id="rId36" Type="http://schemas.openxmlformats.org/officeDocument/2006/relationships/tags" Target="../tags/tag175.xml"/><Relationship Id="rId49" Type="http://schemas.openxmlformats.org/officeDocument/2006/relationships/tags" Target="../tags/tag188.xml"/><Relationship Id="rId57" Type="http://schemas.openxmlformats.org/officeDocument/2006/relationships/tags" Target="../tags/tag196.xml"/><Relationship Id="rId61" Type="http://schemas.openxmlformats.org/officeDocument/2006/relationships/tags" Target="../tags/tag200.xml"/><Relationship Id="rId10" Type="http://schemas.openxmlformats.org/officeDocument/2006/relationships/tags" Target="../tags/tag149.xml"/><Relationship Id="rId19" Type="http://schemas.openxmlformats.org/officeDocument/2006/relationships/tags" Target="../tags/tag158.xml"/><Relationship Id="rId31" Type="http://schemas.openxmlformats.org/officeDocument/2006/relationships/tags" Target="../tags/tag170.xml"/><Relationship Id="rId44" Type="http://schemas.openxmlformats.org/officeDocument/2006/relationships/tags" Target="../tags/tag183.xml"/><Relationship Id="rId52" Type="http://schemas.openxmlformats.org/officeDocument/2006/relationships/tags" Target="../tags/tag191.xml"/><Relationship Id="rId60" Type="http://schemas.openxmlformats.org/officeDocument/2006/relationships/tags" Target="../tags/tag199.xml"/><Relationship Id="rId4" Type="http://schemas.openxmlformats.org/officeDocument/2006/relationships/tags" Target="../tags/tag143.xml"/><Relationship Id="rId9" Type="http://schemas.openxmlformats.org/officeDocument/2006/relationships/tags" Target="../tags/tag148.xml"/><Relationship Id="rId14" Type="http://schemas.openxmlformats.org/officeDocument/2006/relationships/tags" Target="../tags/tag153.xml"/><Relationship Id="rId22" Type="http://schemas.openxmlformats.org/officeDocument/2006/relationships/tags" Target="../tags/tag161.xml"/><Relationship Id="rId27" Type="http://schemas.openxmlformats.org/officeDocument/2006/relationships/tags" Target="../tags/tag166.xml"/><Relationship Id="rId30" Type="http://schemas.openxmlformats.org/officeDocument/2006/relationships/tags" Target="../tags/tag169.xml"/><Relationship Id="rId35" Type="http://schemas.openxmlformats.org/officeDocument/2006/relationships/tags" Target="../tags/tag174.xml"/><Relationship Id="rId43" Type="http://schemas.openxmlformats.org/officeDocument/2006/relationships/tags" Target="../tags/tag182.xml"/><Relationship Id="rId48" Type="http://schemas.openxmlformats.org/officeDocument/2006/relationships/tags" Target="../tags/tag187.xml"/><Relationship Id="rId56" Type="http://schemas.openxmlformats.org/officeDocument/2006/relationships/tags" Target="../tags/tag195.xml"/><Relationship Id="rId8" Type="http://schemas.openxmlformats.org/officeDocument/2006/relationships/tags" Target="../tags/tag147.xml"/><Relationship Id="rId51" Type="http://schemas.openxmlformats.org/officeDocument/2006/relationships/tags" Target="../tags/tag190.xml"/><Relationship Id="rId3" Type="http://schemas.openxmlformats.org/officeDocument/2006/relationships/tags" Target="../tags/tag142.xml"/><Relationship Id="rId12" Type="http://schemas.openxmlformats.org/officeDocument/2006/relationships/tags" Target="../tags/tag151.xml"/><Relationship Id="rId17" Type="http://schemas.openxmlformats.org/officeDocument/2006/relationships/tags" Target="../tags/tag156.xml"/><Relationship Id="rId25" Type="http://schemas.openxmlformats.org/officeDocument/2006/relationships/tags" Target="../tags/tag164.xml"/><Relationship Id="rId33" Type="http://schemas.openxmlformats.org/officeDocument/2006/relationships/tags" Target="../tags/tag172.xml"/><Relationship Id="rId38" Type="http://schemas.openxmlformats.org/officeDocument/2006/relationships/tags" Target="../tags/tag177.xml"/><Relationship Id="rId46" Type="http://schemas.openxmlformats.org/officeDocument/2006/relationships/tags" Target="../tags/tag185.xml"/><Relationship Id="rId59" Type="http://schemas.openxmlformats.org/officeDocument/2006/relationships/tags" Target="../tags/tag19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6">
                <a:lumMod val="40000"/>
                <a:lumOff val="60000"/>
              </a:schemeClr>
            </a:gs>
            <a:gs pos="30000">
              <a:schemeClr val="accent6">
                <a:lumMod val="60000"/>
                <a:lumOff val="40000"/>
              </a:schemeClr>
            </a:gs>
            <a:gs pos="49000">
              <a:schemeClr val="accent6">
                <a:lumMod val="40000"/>
                <a:lumOff val="60000"/>
              </a:schemeClr>
            </a:gs>
            <a:gs pos="72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69" name="Straight Connector 7868"/>
          <p:cNvCxnSpPr/>
          <p:nvPr>
            <p:custDataLst>
              <p:tags r:id="rId2"/>
            </p:custDataLst>
          </p:nvPr>
        </p:nvCxnSpPr>
        <p:spPr>
          <a:xfrm flipV="1">
            <a:off x="4203617" y="1714500"/>
            <a:ext cx="0" cy="342900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67" name="Straight Connector 7866"/>
          <p:cNvCxnSpPr/>
          <p:nvPr>
            <p:custDataLst>
              <p:tags r:id="rId3"/>
            </p:custDataLst>
          </p:nvPr>
        </p:nvCxnSpPr>
        <p:spPr>
          <a:xfrm flipV="1">
            <a:off x="1704202" y="1854200"/>
            <a:ext cx="0" cy="328930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65" name="Straight Connector 7864" hidden="1"/>
          <p:cNvCxnSpPr/>
          <p:nvPr>
            <p:custDataLst>
              <p:tags r:id="rId4"/>
            </p:custDataLst>
          </p:nvPr>
        </p:nvCxnSpPr>
        <p:spPr>
          <a:xfrm>
            <a:off x="3677048" y="171450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60" name="Chevron 7859"/>
          <p:cNvSpPr/>
          <p:nvPr>
            <p:custDataLst>
              <p:tags r:id="rId5"/>
            </p:custDataLst>
          </p:nvPr>
        </p:nvSpPr>
        <p:spPr>
          <a:xfrm>
            <a:off x="1703567" y="1574800"/>
            <a:ext cx="2500685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52" name="Straight Connector 7851"/>
          <p:cNvCxnSpPr/>
          <p:nvPr>
            <p:custDataLst>
              <p:tags r:id="rId6"/>
            </p:custDataLst>
          </p:nvPr>
        </p:nvCxnSpPr>
        <p:spPr>
          <a:xfrm flipV="1">
            <a:off x="6777852" y="2334260"/>
            <a:ext cx="0" cy="280924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50" name="Straight Connector 7849" hidden="1"/>
          <p:cNvCxnSpPr/>
          <p:nvPr>
            <p:custDataLst>
              <p:tags r:id="rId7"/>
            </p:custDataLst>
          </p:nvPr>
        </p:nvCxnSpPr>
        <p:spPr>
          <a:xfrm flipV="1">
            <a:off x="4204887" y="2473960"/>
            <a:ext cx="0" cy="266954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48" name="Straight Connector 7847" hidden="1"/>
          <p:cNvCxnSpPr/>
          <p:nvPr>
            <p:custDataLst>
              <p:tags r:id="rId8"/>
            </p:custDataLst>
          </p:nvPr>
        </p:nvCxnSpPr>
        <p:spPr>
          <a:xfrm>
            <a:off x="6214507" y="233426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43" name="Chevron 7842"/>
          <p:cNvSpPr/>
          <p:nvPr>
            <p:custDataLst>
              <p:tags r:id="rId9"/>
            </p:custDataLst>
          </p:nvPr>
        </p:nvSpPr>
        <p:spPr>
          <a:xfrm>
            <a:off x="4204252" y="2194560"/>
            <a:ext cx="2574235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35" name="Straight Connector 7834"/>
          <p:cNvCxnSpPr/>
          <p:nvPr>
            <p:custDataLst>
              <p:tags r:id="rId10"/>
            </p:custDataLst>
          </p:nvPr>
        </p:nvCxnSpPr>
        <p:spPr>
          <a:xfrm flipV="1">
            <a:off x="5895257" y="2954020"/>
            <a:ext cx="0" cy="218948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3" name="Straight Connector 7832"/>
          <p:cNvCxnSpPr/>
          <p:nvPr>
            <p:custDataLst>
              <p:tags r:id="rId11"/>
            </p:custDataLst>
          </p:nvPr>
        </p:nvCxnSpPr>
        <p:spPr>
          <a:xfrm flipV="1">
            <a:off x="2954545" y="3093720"/>
            <a:ext cx="0" cy="204978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1" name="Straight Connector 7830" hidden="1"/>
          <p:cNvCxnSpPr/>
          <p:nvPr>
            <p:custDataLst>
              <p:tags r:id="rId12"/>
            </p:custDataLst>
          </p:nvPr>
        </p:nvCxnSpPr>
        <p:spPr>
          <a:xfrm>
            <a:off x="5148038" y="295402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26" name="Chevron 7825"/>
          <p:cNvSpPr/>
          <p:nvPr>
            <p:custDataLst>
              <p:tags r:id="rId13"/>
            </p:custDataLst>
          </p:nvPr>
        </p:nvSpPr>
        <p:spPr>
          <a:xfrm>
            <a:off x="2953910" y="2814320"/>
            <a:ext cx="2941982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18" name="Straight Connector 7817" hidden="1"/>
          <p:cNvCxnSpPr/>
          <p:nvPr>
            <p:custDataLst>
              <p:tags r:id="rId14"/>
            </p:custDataLst>
          </p:nvPr>
        </p:nvCxnSpPr>
        <p:spPr>
          <a:xfrm flipV="1">
            <a:off x="6741077" y="3573780"/>
            <a:ext cx="0" cy="156972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6" name="Straight Connector 7815"/>
          <p:cNvCxnSpPr/>
          <p:nvPr>
            <p:custDataLst>
              <p:tags r:id="rId15"/>
            </p:custDataLst>
          </p:nvPr>
        </p:nvCxnSpPr>
        <p:spPr>
          <a:xfrm flipV="1">
            <a:off x="5013932" y="3713480"/>
            <a:ext cx="0" cy="143002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4" name="Straight Connector 7813" hidden="1"/>
          <p:cNvCxnSpPr/>
          <p:nvPr>
            <p:custDataLst>
              <p:tags r:id="rId16"/>
            </p:custDataLst>
          </p:nvPr>
        </p:nvCxnSpPr>
        <p:spPr>
          <a:xfrm>
            <a:off x="6600641" y="357378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09" name="Chevron 7808"/>
          <p:cNvSpPr/>
          <p:nvPr>
            <p:custDataLst>
              <p:tags r:id="rId17"/>
            </p:custDataLst>
          </p:nvPr>
        </p:nvSpPr>
        <p:spPr>
          <a:xfrm>
            <a:off x="5013297" y="3434080"/>
            <a:ext cx="1728415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01" name="Straight Connector 7800"/>
          <p:cNvCxnSpPr/>
          <p:nvPr>
            <p:custDataLst>
              <p:tags r:id="rId18"/>
            </p:custDataLst>
          </p:nvPr>
        </p:nvCxnSpPr>
        <p:spPr>
          <a:xfrm flipV="1">
            <a:off x="7807546" y="4193540"/>
            <a:ext cx="0" cy="94996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9" name="Straight Connector 7798"/>
          <p:cNvCxnSpPr/>
          <p:nvPr>
            <p:custDataLst>
              <p:tags r:id="rId19"/>
            </p:custDataLst>
          </p:nvPr>
        </p:nvCxnSpPr>
        <p:spPr>
          <a:xfrm flipV="1">
            <a:off x="4719734" y="4333240"/>
            <a:ext cx="0" cy="81026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7" name="Straight Connector 7796" hidden="1"/>
          <p:cNvCxnSpPr/>
          <p:nvPr>
            <p:custDataLst>
              <p:tags r:id="rId20"/>
            </p:custDataLst>
          </p:nvPr>
        </p:nvCxnSpPr>
        <p:spPr>
          <a:xfrm>
            <a:off x="6986777" y="419354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92" name="Chevron 7791"/>
          <p:cNvSpPr/>
          <p:nvPr>
            <p:custDataLst>
              <p:tags r:id="rId21"/>
            </p:custDataLst>
          </p:nvPr>
        </p:nvSpPr>
        <p:spPr>
          <a:xfrm>
            <a:off x="4719099" y="4053840"/>
            <a:ext cx="3089082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783" name="Straight Connector 7782" hidden="1"/>
          <p:cNvCxnSpPr/>
          <p:nvPr>
            <p:custDataLst>
              <p:tags r:id="rId22"/>
            </p:custDataLst>
          </p:nvPr>
        </p:nvCxnSpPr>
        <p:spPr>
          <a:xfrm>
            <a:off x="2181639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74" name="Straight Connector 7773" hidden="1"/>
          <p:cNvCxnSpPr/>
          <p:nvPr>
            <p:custDataLst>
              <p:tags r:id="rId23"/>
            </p:custDataLst>
          </p:nvPr>
        </p:nvCxnSpPr>
        <p:spPr>
          <a:xfrm>
            <a:off x="3762955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65" name="Straight Connector 7764" hidden="1"/>
          <p:cNvCxnSpPr/>
          <p:nvPr>
            <p:custDataLst>
              <p:tags r:id="rId24"/>
            </p:custDataLst>
          </p:nvPr>
        </p:nvCxnSpPr>
        <p:spPr>
          <a:xfrm>
            <a:off x="5050072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56" name="Straight Connector 7755" hidden="1"/>
          <p:cNvCxnSpPr/>
          <p:nvPr>
            <p:custDataLst>
              <p:tags r:id="rId25"/>
            </p:custDataLst>
          </p:nvPr>
        </p:nvCxnSpPr>
        <p:spPr>
          <a:xfrm>
            <a:off x="6337190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7" name="Straight Connector 7746" hidden="1"/>
          <p:cNvCxnSpPr/>
          <p:nvPr>
            <p:custDataLst>
              <p:tags r:id="rId26"/>
            </p:custDataLst>
          </p:nvPr>
        </p:nvCxnSpPr>
        <p:spPr>
          <a:xfrm>
            <a:off x="7808181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649357" y="285440"/>
            <a:ext cx="7938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4775E7"/>
                </a:solidFill>
                <a:ea typeface="BatangChe" panose="02030609000101010101" pitchFamily="49" charset="-127"/>
                <a:cs typeface="Aparajita" panose="020B0604020202020204" pitchFamily="34" charset="0"/>
              </a:rPr>
              <a:t>Training </a:t>
            </a:r>
            <a:r>
              <a:rPr lang="en-US" sz="4000" dirty="0">
                <a:solidFill>
                  <a:srgbClr val="4775E7"/>
                </a:solidFill>
                <a:ea typeface="BatangChe" panose="02030609000101010101" pitchFamily="49" charset="-127"/>
                <a:cs typeface="Aparajita" panose="020B0604020202020204" pitchFamily="34" charset="0"/>
              </a:rPr>
              <a:t>Timeline</a:t>
            </a:r>
          </a:p>
        </p:txBody>
      </p:sp>
      <p:sp>
        <p:nvSpPr>
          <p:cNvPr id="7712" name="Rectangle 7711"/>
          <p:cNvSpPr/>
          <p:nvPr>
            <p:custDataLst>
              <p:tags r:id="rId27"/>
            </p:custDataLst>
          </p:nvPr>
        </p:nvSpPr>
        <p:spPr>
          <a:xfrm>
            <a:off x="1188720" y="5143500"/>
            <a:ext cx="6766560" cy="50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14" name="TextBox 7713"/>
          <p:cNvSpPr txBox="1"/>
          <p:nvPr>
            <p:custDataLst>
              <p:tags r:id="rId28"/>
            </p:custDataLst>
          </p:nvPr>
        </p:nvSpPr>
        <p:spPr>
          <a:xfrm>
            <a:off x="416073" y="52436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/>
              <a:t>2013</a:t>
            </a:r>
            <a:endParaRPr lang="en-US" sz="2000"/>
          </a:p>
        </p:txBody>
      </p:sp>
      <p:sp>
        <p:nvSpPr>
          <p:cNvPr id="7716" name="TextBox 7715"/>
          <p:cNvSpPr txBox="1"/>
          <p:nvPr>
            <p:custDataLst>
              <p:tags r:id="rId29"/>
            </p:custDataLst>
          </p:nvPr>
        </p:nvSpPr>
        <p:spPr>
          <a:xfrm>
            <a:off x="1188720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May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18" name="Straight Connector 7717"/>
          <p:cNvCxnSpPr/>
          <p:nvPr>
            <p:custDataLst>
              <p:tags r:id="rId30"/>
            </p:custDataLst>
          </p:nvPr>
        </p:nvCxnSpPr>
        <p:spPr>
          <a:xfrm>
            <a:off x="2328738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9" name="TextBox 7718"/>
          <p:cNvSpPr txBox="1"/>
          <p:nvPr>
            <p:custDataLst>
              <p:tags r:id="rId31"/>
            </p:custDataLst>
          </p:nvPr>
        </p:nvSpPr>
        <p:spPr>
          <a:xfrm>
            <a:off x="2328738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Jun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1" name="Straight Connector 7720"/>
          <p:cNvCxnSpPr/>
          <p:nvPr>
            <p:custDataLst>
              <p:tags r:id="rId32"/>
            </p:custDataLst>
          </p:nvPr>
        </p:nvCxnSpPr>
        <p:spPr>
          <a:xfrm>
            <a:off x="3431982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2" name="TextBox 7721"/>
          <p:cNvSpPr txBox="1"/>
          <p:nvPr>
            <p:custDataLst>
              <p:tags r:id="rId33"/>
            </p:custDataLst>
          </p:nvPr>
        </p:nvSpPr>
        <p:spPr>
          <a:xfrm>
            <a:off x="3431982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Jul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4" name="Straight Connector 7723"/>
          <p:cNvCxnSpPr/>
          <p:nvPr>
            <p:custDataLst>
              <p:tags r:id="rId34"/>
            </p:custDataLst>
          </p:nvPr>
        </p:nvCxnSpPr>
        <p:spPr>
          <a:xfrm>
            <a:off x="4572000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5" name="TextBox 7724"/>
          <p:cNvSpPr txBox="1"/>
          <p:nvPr>
            <p:custDataLst>
              <p:tags r:id="rId35"/>
            </p:custDataLst>
          </p:nvPr>
        </p:nvSpPr>
        <p:spPr>
          <a:xfrm>
            <a:off x="4572000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Aug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7" name="Straight Connector 7726"/>
          <p:cNvCxnSpPr/>
          <p:nvPr>
            <p:custDataLst>
              <p:tags r:id="rId36"/>
            </p:custDataLst>
          </p:nvPr>
        </p:nvCxnSpPr>
        <p:spPr>
          <a:xfrm>
            <a:off x="5712018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8" name="TextBox 7727"/>
          <p:cNvSpPr txBox="1"/>
          <p:nvPr>
            <p:custDataLst>
              <p:tags r:id="rId37"/>
            </p:custDataLst>
          </p:nvPr>
        </p:nvSpPr>
        <p:spPr>
          <a:xfrm>
            <a:off x="5712018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Sep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30" name="Straight Connector 7729"/>
          <p:cNvCxnSpPr/>
          <p:nvPr>
            <p:custDataLst>
              <p:tags r:id="rId38"/>
            </p:custDataLst>
          </p:nvPr>
        </p:nvCxnSpPr>
        <p:spPr>
          <a:xfrm>
            <a:off x="6815262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31" name="TextBox 7730"/>
          <p:cNvSpPr txBox="1"/>
          <p:nvPr>
            <p:custDataLst>
              <p:tags r:id="rId39"/>
            </p:custDataLst>
          </p:nvPr>
        </p:nvSpPr>
        <p:spPr>
          <a:xfrm>
            <a:off x="6815262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Oct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733" name="TextBox 7732"/>
          <p:cNvSpPr txBox="1"/>
          <p:nvPr>
            <p:custDataLst>
              <p:tags r:id="rId40"/>
            </p:custDataLst>
          </p:nvPr>
        </p:nvSpPr>
        <p:spPr>
          <a:xfrm>
            <a:off x="7952074" y="52436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/>
              <a:t>2013</a:t>
            </a:r>
            <a:endParaRPr lang="en-US" sz="2000"/>
          </a:p>
        </p:txBody>
      </p:sp>
      <p:sp>
        <p:nvSpPr>
          <p:cNvPr id="7735" name="Rectangle 7734"/>
          <p:cNvSpPr/>
          <p:nvPr>
            <p:custDataLst>
              <p:tags r:id="rId41"/>
            </p:custDataLst>
          </p:nvPr>
        </p:nvSpPr>
        <p:spPr>
          <a:xfrm>
            <a:off x="1188720" y="5143500"/>
            <a:ext cx="5045765" cy="63500"/>
          </a:xfrm>
          <a:prstGeom prst="rect">
            <a:avLst/>
          </a:prstGeom>
          <a:solidFill>
            <a:srgbClr val="FFC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37" name="Isosceles Triangle 7736"/>
          <p:cNvSpPr/>
          <p:nvPr>
            <p:custDataLst>
              <p:tags r:id="rId42"/>
            </p:custDataLst>
          </p:nvPr>
        </p:nvSpPr>
        <p:spPr>
          <a:xfrm rot="10800000">
            <a:off x="6163365" y="5016500"/>
            <a:ext cx="127000" cy="139700"/>
          </a:xfrm>
          <a:prstGeom prst="triangle">
            <a:avLst/>
          </a:prstGeom>
          <a:solidFill>
            <a:srgbClr val="C830CC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38" name="TextBox 7737"/>
          <p:cNvSpPr txBox="1"/>
          <p:nvPr>
            <p:custDataLst>
              <p:tags r:id="rId43"/>
            </p:custDataLst>
          </p:nvPr>
        </p:nvSpPr>
        <p:spPr>
          <a:xfrm>
            <a:off x="5968222" y="4766245"/>
            <a:ext cx="545855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Today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740" name="Chevron 7739"/>
          <p:cNvSpPr/>
          <p:nvPr>
            <p:custDataLst>
              <p:tags r:id="rId44"/>
            </p:custDataLst>
          </p:nvPr>
        </p:nvSpPr>
        <p:spPr>
          <a:xfrm>
            <a:off x="7693881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43" name="TextBox 7742"/>
          <p:cNvSpPr txBox="1"/>
          <p:nvPr>
            <p:custDataLst>
              <p:tags r:id="rId45"/>
            </p:custDataLst>
          </p:nvPr>
        </p:nvSpPr>
        <p:spPr>
          <a:xfrm>
            <a:off x="7182512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5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45" name="TextBox 7744"/>
          <p:cNvSpPr txBox="1"/>
          <p:nvPr>
            <p:custDataLst>
              <p:tags r:id="rId46"/>
            </p:custDataLst>
          </p:nvPr>
        </p:nvSpPr>
        <p:spPr>
          <a:xfrm>
            <a:off x="7480366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10/28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49" name="Chevron 7748"/>
          <p:cNvSpPr/>
          <p:nvPr>
            <p:custDataLst>
              <p:tags r:id="rId47"/>
            </p:custDataLst>
          </p:nvPr>
        </p:nvSpPr>
        <p:spPr>
          <a:xfrm>
            <a:off x="6222890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52" name="TextBox 7751"/>
          <p:cNvSpPr txBox="1"/>
          <p:nvPr>
            <p:custDataLst>
              <p:tags r:id="rId48"/>
            </p:custDataLst>
          </p:nvPr>
        </p:nvSpPr>
        <p:spPr>
          <a:xfrm>
            <a:off x="5711522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4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54" name="TextBox 7753"/>
          <p:cNvSpPr txBox="1"/>
          <p:nvPr>
            <p:custDataLst>
              <p:tags r:id="rId49"/>
            </p:custDataLst>
          </p:nvPr>
        </p:nvSpPr>
        <p:spPr>
          <a:xfrm>
            <a:off x="6009375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09/18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58" name="Chevron 7757"/>
          <p:cNvSpPr/>
          <p:nvPr>
            <p:custDataLst>
              <p:tags r:id="rId50"/>
            </p:custDataLst>
          </p:nvPr>
        </p:nvSpPr>
        <p:spPr>
          <a:xfrm>
            <a:off x="4935772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61" name="TextBox 7760"/>
          <p:cNvSpPr txBox="1"/>
          <p:nvPr>
            <p:custDataLst>
              <p:tags r:id="rId51"/>
            </p:custDataLst>
          </p:nvPr>
        </p:nvSpPr>
        <p:spPr>
          <a:xfrm>
            <a:off x="4424404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3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63" name="TextBox 7762"/>
          <p:cNvSpPr txBox="1"/>
          <p:nvPr>
            <p:custDataLst>
              <p:tags r:id="rId52"/>
            </p:custDataLst>
          </p:nvPr>
        </p:nvSpPr>
        <p:spPr>
          <a:xfrm>
            <a:off x="4722257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08/14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67" name="Chevron 7766"/>
          <p:cNvSpPr/>
          <p:nvPr>
            <p:custDataLst>
              <p:tags r:id="rId53"/>
            </p:custDataLst>
          </p:nvPr>
        </p:nvSpPr>
        <p:spPr>
          <a:xfrm>
            <a:off x="3648655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70" name="TextBox 7769"/>
          <p:cNvSpPr txBox="1"/>
          <p:nvPr>
            <p:custDataLst>
              <p:tags r:id="rId54"/>
            </p:custDataLst>
          </p:nvPr>
        </p:nvSpPr>
        <p:spPr>
          <a:xfrm>
            <a:off x="3137286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Milestone 2 Here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772" name="TextBox 7771"/>
          <p:cNvSpPr txBox="1"/>
          <p:nvPr>
            <p:custDataLst>
              <p:tags r:id="rId55"/>
            </p:custDataLst>
          </p:nvPr>
        </p:nvSpPr>
        <p:spPr>
          <a:xfrm>
            <a:off x="3435140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07/10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76" name="Chevron 7775"/>
          <p:cNvSpPr/>
          <p:nvPr>
            <p:custDataLst>
              <p:tags r:id="rId56"/>
            </p:custDataLst>
          </p:nvPr>
        </p:nvSpPr>
        <p:spPr>
          <a:xfrm>
            <a:off x="2067339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79" name="TextBox 7778"/>
          <p:cNvSpPr txBox="1"/>
          <p:nvPr>
            <p:custDataLst>
              <p:tags r:id="rId57"/>
            </p:custDataLst>
          </p:nvPr>
        </p:nvSpPr>
        <p:spPr>
          <a:xfrm>
            <a:off x="1555970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1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81" name="TextBox 7780"/>
          <p:cNvSpPr txBox="1"/>
          <p:nvPr>
            <p:custDataLst>
              <p:tags r:id="rId58"/>
            </p:custDataLst>
          </p:nvPr>
        </p:nvSpPr>
        <p:spPr>
          <a:xfrm>
            <a:off x="1853824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05/28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89" name="TextBox 7788" hidden="1"/>
          <p:cNvSpPr txBox="1"/>
          <p:nvPr>
            <p:custDataLst>
              <p:tags r:id="rId59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787" name="TextBox 7786"/>
          <p:cNvSpPr txBox="1"/>
          <p:nvPr>
            <p:custDataLst>
              <p:tags r:id="rId60"/>
            </p:custDataLst>
          </p:nvPr>
        </p:nvSpPr>
        <p:spPr>
          <a:xfrm>
            <a:off x="4719099" y="4333240"/>
            <a:ext cx="135096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Aug 5 - Oct 28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794" name="TextBox 7793"/>
          <p:cNvSpPr txBox="1"/>
          <p:nvPr>
            <p:custDataLst>
              <p:tags r:id="rId61"/>
            </p:custDataLst>
          </p:nvPr>
        </p:nvSpPr>
        <p:spPr>
          <a:xfrm>
            <a:off x="5534561" y="400887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5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06" name="TextBox 7805" hidden="1"/>
          <p:cNvSpPr txBox="1"/>
          <p:nvPr>
            <p:custDataLst>
              <p:tags r:id="rId62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04" name="TextBox 7803"/>
          <p:cNvSpPr txBox="1"/>
          <p:nvPr>
            <p:custDataLst>
              <p:tags r:id="rId63"/>
            </p:custDataLst>
          </p:nvPr>
        </p:nvSpPr>
        <p:spPr>
          <a:xfrm>
            <a:off x="5013297" y="3713480"/>
            <a:ext cx="144621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Aug 13 - Sep 29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11" name="TextBox 7810"/>
          <p:cNvSpPr txBox="1"/>
          <p:nvPr>
            <p:custDataLst>
              <p:tags r:id="rId64"/>
            </p:custDataLst>
          </p:nvPr>
        </p:nvSpPr>
        <p:spPr>
          <a:xfrm>
            <a:off x="5148425" y="338911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4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23" name="TextBox 7822" hidden="1"/>
          <p:cNvSpPr txBox="1"/>
          <p:nvPr>
            <p:custDataLst>
              <p:tags r:id="rId65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21" name="TextBox 7820"/>
          <p:cNvSpPr txBox="1"/>
          <p:nvPr>
            <p:custDataLst>
              <p:tags r:id="rId66"/>
            </p:custDataLst>
          </p:nvPr>
        </p:nvSpPr>
        <p:spPr>
          <a:xfrm>
            <a:off x="2953909" y="3093720"/>
            <a:ext cx="129063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Jun 18 - Sep 6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28" name="TextBox 7827"/>
          <p:cNvSpPr txBox="1"/>
          <p:nvPr>
            <p:custDataLst>
              <p:tags r:id="rId67"/>
            </p:custDataLst>
          </p:nvPr>
        </p:nvSpPr>
        <p:spPr>
          <a:xfrm>
            <a:off x="3695822" y="276935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3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40" name="TextBox 7839" hidden="1"/>
          <p:cNvSpPr txBox="1"/>
          <p:nvPr>
            <p:custDataLst>
              <p:tags r:id="rId68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38" name="TextBox 7837"/>
          <p:cNvSpPr txBox="1"/>
          <p:nvPr>
            <p:custDataLst>
              <p:tags r:id="rId69"/>
            </p:custDataLst>
          </p:nvPr>
        </p:nvSpPr>
        <p:spPr>
          <a:xfrm>
            <a:off x="4204251" y="2473960"/>
            <a:ext cx="131603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Jul 22 - Sep 30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45" name="TextBox 7844"/>
          <p:cNvSpPr txBox="1"/>
          <p:nvPr>
            <p:custDataLst>
              <p:tags r:id="rId70"/>
            </p:custDataLst>
          </p:nvPr>
        </p:nvSpPr>
        <p:spPr>
          <a:xfrm>
            <a:off x="4762292" y="214959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2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57" name="TextBox 7856" hidden="1"/>
          <p:cNvSpPr txBox="1"/>
          <p:nvPr>
            <p:custDataLst>
              <p:tags r:id="rId71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55" name="TextBox 7854"/>
          <p:cNvSpPr txBox="1"/>
          <p:nvPr>
            <p:custDataLst>
              <p:tags r:id="rId72"/>
            </p:custDataLst>
          </p:nvPr>
        </p:nvSpPr>
        <p:spPr>
          <a:xfrm>
            <a:off x="1703566" y="1854200"/>
            <a:ext cx="1371600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May 15 - Jul 22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62" name="TextBox 7861"/>
          <p:cNvSpPr txBox="1"/>
          <p:nvPr>
            <p:custDataLst>
              <p:tags r:id="rId73"/>
            </p:custDataLst>
          </p:nvPr>
        </p:nvSpPr>
        <p:spPr>
          <a:xfrm>
            <a:off x="2224832" y="152983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1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669280" y="9374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2873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69" name="Straight Connector 7868"/>
          <p:cNvCxnSpPr/>
          <p:nvPr>
            <p:custDataLst>
              <p:tags r:id="rId2"/>
            </p:custDataLst>
          </p:nvPr>
        </p:nvCxnSpPr>
        <p:spPr>
          <a:xfrm flipV="1">
            <a:off x="4203617" y="1714500"/>
            <a:ext cx="0" cy="342900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67" name="Straight Connector 7866"/>
          <p:cNvCxnSpPr/>
          <p:nvPr>
            <p:custDataLst>
              <p:tags r:id="rId3"/>
            </p:custDataLst>
          </p:nvPr>
        </p:nvCxnSpPr>
        <p:spPr>
          <a:xfrm flipV="1">
            <a:off x="1704202" y="1854200"/>
            <a:ext cx="0" cy="328930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65" name="Straight Connector 7864" hidden="1"/>
          <p:cNvCxnSpPr/>
          <p:nvPr>
            <p:custDataLst>
              <p:tags r:id="rId4"/>
            </p:custDataLst>
          </p:nvPr>
        </p:nvCxnSpPr>
        <p:spPr>
          <a:xfrm>
            <a:off x="3677048" y="171450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60" name="Chevron 7859"/>
          <p:cNvSpPr/>
          <p:nvPr>
            <p:custDataLst>
              <p:tags r:id="rId5"/>
            </p:custDataLst>
          </p:nvPr>
        </p:nvSpPr>
        <p:spPr>
          <a:xfrm>
            <a:off x="1703567" y="1574800"/>
            <a:ext cx="2500685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52" name="Straight Connector 7851"/>
          <p:cNvCxnSpPr/>
          <p:nvPr>
            <p:custDataLst>
              <p:tags r:id="rId6"/>
            </p:custDataLst>
          </p:nvPr>
        </p:nvCxnSpPr>
        <p:spPr>
          <a:xfrm flipV="1">
            <a:off x="6777852" y="2334260"/>
            <a:ext cx="0" cy="280924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50" name="Straight Connector 7849" hidden="1"/>
          <p:cNvCxnSpPr/>
          <p:nvPr>
            <p:custDataLst>
              <p:tags r:id="rId7"/>
            </p:custDataLst>
          </p:nvPr>
        </p:nvCxnSpPr>
        <p:spPr>
          <a:xfrm flipV="1">
            <a:off x="4204887" y="2473960"/>
            <a:ext cx="0" cy="266954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48" name="Straight Connector 7847" hidden="1"/>
          <p:cNvCxnSpPr/>
          <p:nvPr>
            <p:custDataLst>
              <p:tags r:id="rId8"/>
            </p:custDataLst>
          </p:nvPr>
        </p:nvCxnSpPr>
        <p:spPr>
          <a:xfrm>
            <a:off x="6214507" y="233426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43" name="Chevron 7842"/>
          <p:cNvSpPr/>
          <p:nvPr>
            <p:custDataLst>
              <p:tags r:id="rId9"/>
            </p:custDataLst>
          </p:nvPr>
        </p:nvSpPr>
        <p:spPr>
          <a:xfrm>
            <a:off x="4204252" y="2194560"/>
            <a:ext cx="2574235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31" name="Straight Connector 7830" hidden="1"/>
          <p:cNvCxnSpPr/>
          <p:nvPr>
            <p:custDataLst>
              <p:tags r:id="rId10"/>
            </p:custDataLst>
          </p:nvPr>
        </p:nvCxnSpPr>
        <p:spPr>
          <a:xfrm>
            <a:off x="5148038" y="295402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8" name="Straight Connector 7817" hidden="1"/>
          <p:cNvCxnSpPr/>
          <p:nvPr>
            <p:custDataLst>
              <p:tags r:id="rId11"/>
            </p:custDataLst>
          </p:nvPr>
        </p:nvCxnSpPr>
        <p:spPr>
          <a:xfrm flipV="1">
            <a:off x="6741077" y="3573780"/>
            <a:ext cx="0" cy="156972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4" name="Straight Connector 7813" hidden="1"/>
          <p:cNvCxnSpPr/>
          <p:nvPr>
            <p:custDataLst>
              <p:tags r:id="rId12"/>
            </p:custDataLst>
          </p:nvPr>
        </p:nvCxnSpPr>
        <p:spPr>
          <a:xfrm>
            <a:off x="6600641" y="357378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01" name="Straight Connector 7800"/>
          <p:cNvCxnSpPr/>
          <p:nvPr>
            <p:custDataLst>
              <p:tags r:id="rId13"/>
            </p:custDataLst>
          </p:nvPr>
        </p:nvCxnSpPr>
        <p:spPr>
          <a:xfrm flipV="1">
            <a:off x="7807546" y="4193540"/>
            <a:ext cx="0" cy="94996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9" name="Straight Connector 7798"/>
          <p:cNvCxnSpPr/>
          <p:nvPr>
            <p:custDataLst>
              <p:tags r:id="rId14"/>
            </p:custDataLst>
          </p:nvPr>
        </p:nvCxnSpPr>
        <p:spPr>
          <a:xfrm flipV="1">
            <a:off x="4719734" y="4333240"/>
            <a:ext cx="0" cy="81026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7" name="Straight Connector 7796" hidden="1"/>
          <p:cNvCxnSpPr/>
          <p:nvPr>
            <p:custDataLst>
              <p:tags r:id="rId15"/>
            </p:custDataLst>
          </p:nvPr>
        </p:nvCxnSpPr>
        <p:spPr>
          <a:xfrm>
            <a:off x="6986777" y="419354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92" name="Chevron 7791"/>
          <p:cNvSpPr/>
          <p:nvPr>
            <p:custDataLst>
              <p:tags r:id="rId16"/>
            </p:custDataLst>
          </p:nvPr>
        </p:nvSpPr>
        <p:spPr>
          <a:xfrm>
            <a:off x="4719099" y="4053840"/>
            <a:ext cx="3089082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783" name="Straight Connector 7782" hidden="1"/>
          <p:cNvCxnSpPr/>
          <p:nvPr>
            <p:custDataLst>
              <p:tags r:id="rId17"/>
            </p:custDataLst>
          </p:nvPr>
        </p:nvCxnSpPr>
        <p:spPr>
          <a:xfrm>
            <a:off x="2181639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74" name="Straight Connector 7773" hidden="1"/>
          <p:cNvCxnSpPr/>
          <p:nvPr>
            <p:custDataLst>
              <p:tags r:id="rId18"/>
            </p:custDataLst>
          </p:nvPr>
        </p:nvCxnSpPr>
        <p:spPr>
          <a:xfrm>
            <a:off x="3762955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65" name="Straight Connector 7764" hidden="1"/>
          <p:cNvCxnSpPr/>
          <p:nvPr>
            <p:custDataLst>
              <p:tags r:id="rId19"/>
            </p:custDataLst>
          </p:nvPr>
        </p:nvCxnSpPr>
        <p:spPr>
          <a:xfrm>
            <a:off x="5050072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56" name="Straight Connector 7755" hidden="1"/>
          <p:cNvCxnSpPr/>
          <p:nvPr>
            <p:custDataLst>
              <p:tags r:id="rId20"/>
            </p:custDataLst>
          </p:nvPr>
        </p:nvCxnSpPr>
        <p:spPr>
          <a:xfrm>
            <a:off x="6337190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7" name="Straight Connector 7746" hidden="1"/>
          <p:cNvCxnSpPr/>
          <p:nvPr>
            <p:custDataLst>
              <p:tags r:id="rId21"/>
            </p:custDataLst>
          </p:nvPr>
        </p:nvCxnSpPr>
        <p:spPr>
          <a:xfrm>
            <a:off x="7808181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649357" y="285440"/>
            <a:ext cx="7938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4775E7"/>
                </a:solidFill>
                <a:ea typeface="BatangChe" panose="02030609000101010101" pitchFamily="49" charset="-127"/>
                <a:cs typeface="Aparajita" panose="020B0604020202020204" pitchFamily="34" charset="0"/>
              </a:rPr>
              <a:t>Training </a:t>
            </a:r>
            <a:r>
              <a:rPr lang="en-US" sz="4000" dirty="0">
                <a:solidFill>
                  <a:srgbClr val="4775E7"/>
                </a:solidFill>
                <a:ea typeface="BatangChe" panose="02030609000101010101" pitchFamily="49" charset="-127"/>
                <a:cs typeface="Aparajita" panose="020B0604020202020204" pitchFamily="34" charset="0"/>
              </a:rPr>
              <a:t>Timeline</a:t>
            </a:r>
          </a:p>
        </p:txBody>
      </p:sp>
      <p:sp>
        <p:nvSpPr>
          <p:cNvPr id="7712" name="Rectangle 7711"/>
          <p:cNvSpPr/>
          <p:nvPr>
            <p:custDataLst>
              <p:tags r:id="rId22"/>
            </p:custDataLst>
          </p:nvPr>
        </p:nvSpPr>
        <p:spPr>
          <a:xfrm>
            <a:off x="1188720" y="5143500"/>
            <a:ext cx="6766560" cy="50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14" name="TextBox 7713"/>
          <p:cNvSpPr txBox="1"/>
          <p:nvPr>
            <p:custDataLst>
              <p:tags r:id="rId23"/>
            </p:custDataLst>
          </p:nvPr>
        </p:nvSpPr>
        <p:spPr>
          <a:xfrm>
            <a:off x="416073" y="52436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/>
              <a:t>2013</a:t>
            </a:r>
            <a:endParaRPr lang="en-US" sz="2000"/>
          </a:p>
        </p:txBody>
      </p:sp>
      <p:sp>
        <p:nvSpPr>
          <p:cNvPr id="7716" name="TextBox 7715"/>
          <p:cNvSpPr txBox="1"/>
          <p:nvPr>
            <p:custDataLst>
              <p:tags r:id="rId24"/>
            </p:custDataLst>
          </p:nvPr>
        </p:nvSpPr>
        <p:spPr>
          <a:xfrm>
            <a:off x="1188720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May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18" name="Straight Connector 7717"/>
          <p:cNvCxnSpPr/>
          <p:nvPr>
            <p:custDataLst>
              <p:tags r:id="rId25"/>
            </p:custDataLst>
          </p:nvPr>
        </p:nvCxnSpPr>
        <p:spPr>
          <a:xfrm>
            <a:off x="2328738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9" name="TextBox 7718"/>
          <p:cNvSpPr txBox="1"/>
          <p:nvPr>
            <p:custDataLst>
              <p:tags r:id="rId26"/>
            </p:custDataLst>
          </p:nvPr>
        </p:nvSpPr>
        <p:spPr>
          <a:xfrm>
            <a:off x="2328738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Jun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1" name="Straight Connector 7720"/>
          <p:cNvCxnSpPr/>
          <p:nvPr>
            <p:custDataLst>
              <p:tags r:id="rId27"/>
            </p:custDataLst>
          </p:nvPr>
        </p:nvCxnSpPr>
        <p:spPr>
          <a:xfrm>
            <a:off x="3431982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2" name="TextBox 7721"/>
          <p:cNvSpPr txBox="1"/>
          <p:nvPr>
            <p:custDataLst>
              <p:tags r:id="rId28"/>
            </p:custDataLst>
          </p:nvPr>
        </p:nvSpPr>
        <p:spPr>
          <a:xfrm>
            <a:off x="3431982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Jul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7724" name="Straight Connector 7723"/>
          <p:cNvCxnSpPr/>
          <p:nvPr>
            <p:custDataLst>
              <p:tags r:id="rId29"/>
            </p:custDataLst>
          </p:nvPr>
        </p:nvCxnSpPr>
        <p:spPr>
          <a:xfrm>
            <a:off x="4572000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5" name="TextBox 7724"/>
          <p:cNvSpPr txBox="1"/>
          <p:nvPr>
            <p:custDataLst>
              <p:tags r:id="rId30"/>
            </p:custDataLst>
          </p:nvPr>
        </p:nvSpPr>
        <p:spPr>
          <a:xfrm>
            <a:off x="4572000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Aug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7" name="Straight Connector 7726"/>
          <p:cNvCxnSpPr/>
          <p:nvPr>
            <p:custDataLst>
              <p:tags r:id="rId31"/>
            </p:custDataLst>
          </p:nvPr>
        </p:nvCxnSpPr>
        <p:spPr>
          <a:xfrm>
            <a:off x="5712018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8" name="TextBox 7727"/>
          <p:cNvSpPr txBox="1"/>
          <p:nvPr>
            <p:custDataLst>
              <p:tags r:id="rId32"/>
            </p:custDataLst>
          </p:nvPr>
        </p:nvSpPr>
        <p:spPr>
          <a:xfrm>
            <a:off x="5712018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Sep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30" name="Straight Connector 7729"/>
          <p:cNvCxnSpPr/>
          <p:nvPr>
            <p:custDataLst>
              <p:tags r:id="rId33"/>
            </p:custDataLst>
          </p:nvPr>
        </p:nvCxnSpPr>
        <p:spPr>
          <a:xfrm>
            <a:off x="6815262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31" name="TextBox 7730"/>
          <p:cNvSpPr txBox="1"/>
          <p:nvPr>
            <p:custDataLst>
              <p:tags r:id="rId34"/>
            </p:custDataLst>
          </p:nvPr>
        </p:nvSpPr>
        <p:spPr>
          <a:xfrm>
            <a:off x="6815262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Oct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733" name="TextBox 7732"/>
          <p:cNvSpPr txBox="1"/>
          <p:nvPr>
            <p:custDataLst>
              <p:tags r:id="rId35"/>
            </p:custDataLst>
          </p:nvPr>
        </p:nvSpPr>
        <p:spPr>
          <a:xfrm>
            <a:off x="7952074" y="52436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/>
              <a:t>2013</a:t>
            </a:r>
            <a:endParaRPr lang="en-US" sz="2000"/>
          </a:p>
        </p:txBody>
      </p:sp>
      <p:sp>
        <p:nvSpPr>
          <p:cNvPr id="7735" name="Rectangle 7734"/>
          <p:cNvSpPr/>
          <p:nvPr>
            <p:custDataLst>
              <p:tags r:id="rId36"/>
            </p:custDataLst>
          </p:nvPr>
        </p:nvSpPr>
        <p:spPr>
          <a:xfrm>
            <a:off x="1188720" y="5143500"/>
            <a:ext cx="5045765" cy="63500"/>
          </a:xfrm>
          <a:prstGeom prst="rect">
            <a:avLst/>
          </a:prstGeom>
          <a:solidFill>
            <a:srgbClr val="FFC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37" name="Isosceles Triangle 7736"/>
          <p:cNvSpPr/>
          <p:nvPr>
            <p:custDataLst>
              <p:tags r:id="rId37"/>
            </p:custDataLst>
          </p:nvPr>
        </p:nvSpPr>
        <p:spPr>
          <a:xfrm rot="10800000">
            <a:off x="6163365" y="5016500"/>
            <a:ext cx="127000" cy="139700"/>
          </a:xfrm>
          <a:prstGeom prst="triangle">
            <a:avLst/>
          </a:prstGeom>
          <a:solidFill>
            <a:srgbClr val="C830CC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38" name="TextBox 7737"/>
          <p:cNvSpPr txBox="1"/>
          <p:nvPr>
            <p:custDataLst>
              <p:tags r:id="rId38"/>
            </p:custDataLst>
          </p:nvPr>
        </p:nvSpPr>
        <p:spPr>
          <a:xfrm>
            <a:off x="5968222" y="4766245"/>
            <a:ext cx="545855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Today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740" name="Chevron 7739"/>
          <p:cNvSpPr/>
          <p:nvPr>
            <p:custDataLst>
              <p:tags r:id="rId39"/>
            </p:custDataLst>
          </p:nvPr>
        </p:nvSpPr>
        <p:spPr>
          <a:xfrm>
            <a:off x="7693881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43" name="TextBox 7742"/>
          <p:cNvSpPr txBox="1"/>
          <p:nvPr>
            <p:custDataLst>
              <p:tags r:id="rId40"/>
            </p:custDataLst>
          </p:nvPr>
        </p:nvSpPr>
        <p:spPr>
          <a:xfrm>
            <a:off x="7182512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5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45" name="TextBox 7744"/>
          <p:cNvSpPr txBox="1"/>
          <p:nvPr>
            <p:custDataLst>
              <p:tags r:id="rId41"/>
            </p:custDataLst>
          </p:nvPr>
        </p:nvSpPr>
        <p:spPr>
          <a:xfrm>
            <a:off x="7480366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10/28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49" name="Chevron 7748"/>
          <p:cNvSpPr/>
          <p:nvPr>
            <p:custDataLst>
              <p:tags r:id="rId42"/>
            </p:custDataLst>
          </p:nvPr>
        </p:nvSpPr>
        <p:spPr>
          <a:xfrm>
            <a:off x="6222890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52" name="TextBox 7751"/>
          <p:cNvSpPr txBox="1"/>
          <p:nvPr>
            <p:custDataLst>
              <p:tags r:id="rId43"/>
            </p:custDataLst>
          </p:nvPr>
        </p:nvSpPr>
        <p:spPr>
          <a:xfrm>
            <a:off x="5711522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4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54" name="TextBox 7753"/>
          <p:cNvSpPr txBox="1"/>
          <p:nvPr>
            <p:custDataLst>
              <p:tags r:id="rId44"/>
            </p:custDataLst>
          </p:nvPr>
        </p:nvSpPr>
        <p:spPr>
          <a:xfrm>
            <a:off x="6009375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09/18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58" name="Chevron 7757"/>
          <p:cNvSpPr/>
          <p:nvPr>
            <p:custDataLst>
              <p:tags r:id="rId45"/>
            </p:custDataLst>
          </p:nvPr>
        </p:nvSpPr>
        <p:spPr>
          <a:xfrm>
            <a:off x="4935772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61" name="TextBox 7760"/>
          <p:cNvSpPr txBox="1"/>
          <p:nvPr>
            <p:custDataLst>
              <p:tags r:id="rId46"/>
            </p:custDataLst>
          </p:nvPr>
        </p:nvSpPr>
        <p:spPr>
          <a:xfrm>
            <a:off x="4424404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3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63" name="TextBox 7762"/>
          <p:cNvSpPr txBox="1"/>
          <p:nvPr>
            <p:custDataLst>
              <p:tags r:id="rId47"/>
            </p:custDataLst>
          </p:nvPr>
        </p:nvSpPr>
        <p:spPr>
          <a:xfrm>
            <a:off x="4722257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08/14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67" name="Chevron 7766"/>
          <p:cNvSpPr/>
          <p:nvPr>
            <p:custDataLst>
              <p:tags r:id="rId48"/>
            </p:custDataLst>
          </p:nvPr>
        </p:nvSpPr>
        <p:spPr>
          <a:xfrm>
            <a:off x="3648655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70" name="TextBox 7769"/>
          <p:cNvSpPr txBox="1"/>
          <p:nvPr>
            <p:custDataLst>
              <p:tags r:id="rId49"/>
            </p:custDataLst>
          </p:nvPr>
        </p:nvSpPr>
        <p:spPr>
          <a:xfrm>
            <a:off x="3137286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Milestone 2 Here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772" name="TextBox 7771"/>
          <p:cNvSpPr txBox="1"/>
          <p:nvPr>
            <p:custDataLst>
              <p:tags r:id="rId50"/>
            </p:custDataLst>
          </p:nvPr>
        </p:nvSpPr>
        <p:spPr>
          <a:xfrm>
            <a:off x="3435140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07/10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76" name="Chevron 7775"/>
          <p:cNvSpPr/>
          <p:nvPr>
            <p:custDataLst>
              <p:tags r:id="rId51"/>
            </p:custDataLst>
          </p:nvPr>
        </p:nvSpPr>
        <p:spPr>
          <a:xfrm>
            <a:off x="2067339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79" name="TextBox 7778"/>
          <p:cNvSpPr txBox="1"/>
          <p:nvPr>
            <p:custDataLst>
              <p:tags r:id="rId52"/>
            </p:custDataLst>
          </p:nvPr>
        </p:nvSpPr>
        <p:spPr>
          <a:xfrm>
            <a:off x="1555970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1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81" name="TextBox 7780"/>
          <p:cNvSpPr txBox="1"/>
          <p:nvPr>
            <p:custDataLst>
              <p:tags r:id="rId53"/>
            </p:custDataLst>
          </p:nvPr>
        </p:nvSpPr>
        <p:spPr>
          <a:xfrm>
            <a:off x="1853824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05/28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89" name="TextBox 7788" hidden="1"/>
          <p:cNvSpPr txBox="1"/>
          <p:nvPr>
            <p:custDataLst>
              <p:tags r:id="rId54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787" name="TextBox 7786"/>
          <p:cNvSpPr txBox="1"/>
          <p:nvPr>
            <p:custDataLst>
              <p:tags r:id="rId55"/>
            </p:custDataLst>
          </p:nvPr>
        </p:nvSpPr>
        <p:spPr>
          <a:xfrm>
            <a:off x="4719099" y="4333240"/>
            <a:ext cx="135096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 dirty="0">
              <a:solidFill>
                <a:srgbClr val="17406D"/>
              </a:solidFill>
            </a:endParaRPr>
          </a:p>
        </p:txBody>
      </p:sp>
      <p:sp>
        <p:nvSpPr>
          <p:cNvPr id="7794" name="TextBox 7793"/>
          <p:cNvSpPr txBox="1"/>
          <p:nvPr>
            <p:custDataLst>
              <p:tags r:id="rId56"/>
            </p:custDataLst>
          </p:nvPr>
        </p:nvSpPr>
        <p:spPr>
          <a:xfrm>
            <a:off x="5534561" y="400887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5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06" name="TextBox 7805" hidden="1"/>
          <p:cNvSpPr txBox="1"/>
          <p:nvPr>
            <p:custDataLst>
              <p:tags r:id="rId57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11" name="TextBox 7810"/>
          <p:cNvSpPr txBox="1"/>
          <p:nvPr>
            <p:custDataLst>
              <p:tags r:id="rId58"/>
            </p:custDataLst>
          </p:nvPr>
        </p:nvSpPr>
        <p:spPr>
          <a:xfrm>
            <a:off x="5148425" y="3389115"/>
            <a:ext cx="1302664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bg1"/>
                </a:solidFill>
              </a:rPr>
              <a:t>Task </a:t>
            </a:r>
            <a:r>
              <a:rPr lang="en-US" sz="2400" b="1" i="1" dirty="0" smtClean="0">
                <a:solidFill>
                  <a:schemeClr val="bg1"/>
                </a:solidFill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</a:rPr>
              <a:t>Here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7823" name="TextBox 7822" hidden="1"/>
          <p:cNvSpPr txBox="1"/>
          <p:nvPr>
            <p:custDataLst>
              <p:tags r:id="rId59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21" name="TextBox 7820"/>
          <p:cNvSpPr txBox="1"/>
          <p:nvPr>
            <p:custDataLst>
              <p:tags r:id="rId60"/>
            </p:custDataLst>
          </p:nvPr>
        </p:nvSpPr>
        <p:spPr>
          <a:xfrm>
            <a:off x="2953909" y="3093720"/>
            <a:ext cx="129063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 dirty="0">
              <a:solidFill>
                <a:srgbClr val="17406D"/>
              </a:solidFill>
            </a:endParaRPr>
          </a:p>
        </p:txBody>
      </p:sp>
      <p:sp>
        <p:nvSpPr>
          <p:cNvPr id="7840" name="TextBox 7839" hidden="1"/>
          <p:cNvSpPr txBox="1"/>
          <p:nvPr>
            <p:custDataLst>
              <p:tags r:id="rId61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38" name="TextBox 7837"/>
          <p:cNvSpPr txBox="1"/>
          <p:nvPr>
            <p:custDataLst>
              <p:tags r:id="rId62"/>
            </p:custDataLst>
          </p:nvPr>
        </p:nvSpPr>
        <p:spPr>
          <a:xfrm>
            <a:off x="4204251" y="2473960"/>
            <a:ext cx="131603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Jul 22 - Sep 30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45" name="TextBox 7844"/>
          <p:cNvSpPr txBox="1"/>
          <p:nvPr>
            <p:custDataLst>
              <p:tags r:id="rId63"/>
            </p:custDataLst>
          </p:nvPr>
        </p:nvSpPr>
        <p:spPr>
          <a:xfrm>
            <a:off x="4762292" y="214959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2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57" name="TextBox 7856" hidden="1"/>
          <p:cNvSpPr txBox="1"/>
          <p:nvPr>
            <p:custDataLst>
              <p:tags r:id="rId64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55" name="TextBox 7854"/>
          <p:cNvSpPr txBox="1"/>
          <p:nvPr>
            <p:custDataLst>
              <p:tags r:id="rId65"/>
            </p:custDataLst>
          </p:nvPr>
        </p:nvSpPr>
        <p:spPr>
          <a:xfrm>
            <a:off x="1703566" y="1854200"/>
            <a:ext cx="1371600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May 15 - Jul 22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62" name="TextBox 7861"/>
          <p:cNvSpPr txBox="1"/>
          <p:nvPr>
            <p:custDataLst>
              <p:tags r:id="rId66"/>
            </p:custDataLst>
          </p:nvPr>
        </p:nvSpPr>
        <p:spPr>
          <a:xfrm>
            <a:off x="2224832" y="152983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1 Here</a:t>
            </a:r>
            <a:endParaRPr lang="en-US" sz="2400" b="1" i="1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2873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65" name="Straight Connector 7864" hidden="1"/>
          <p:cNvCxnSpPr/>
          <p:nvPr>
            <p:custDataLst>
              <p:tags r:id="rId2"/>
            </p:custDataLst>
          </p:nvPr>
        </p:nvCxnSpPr>
        <p:spPr>
          <a:xfrm>
            <a:off x="3677048" y="171450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50" name="Straight Connector 7849" hidden="1"/>
          <p:cNvCxnSpPr/>
          <p:nvPr>
            <p:custDataLst>
              <p:tags r:id="rId3"/>
            </p:custDataLst>
          </p:nvPr>
        </p:nvCxnSpPr>
        <p:spPr>
          <a:xfrm flipV="1">
            <a:off x="4204887" y="2473960"/>
            <a:ext cx="0" cy="266954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48" name="Straight Connector 7847" hidden="1"/>
          <p:cNvCxnSpPr/>
          <p:nvPr>
            <p:custDataLst>
              <p:tags r:id="rId4"/>
            </p:custDataLst>
          </p:nvPr>
        </p:nvCxnSpPr>
        <p:spPr>
          <a:xfrm>
            <a:off x="6214507" y="233426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5" name="Straight Connector 7834"/>
          <p:cNvCxnSpPr/>
          <p:nvPr>
            <p:custDataLst>
              <p:tags r:id="rId5"/>
            </p:custDataLst>
          </p:nvPr>
        </p:nvCxnSpPr>
        <p:spPr>
          <a:xfrm flipV="1">
            <a:off x="5895257" y="2954020"/>
            <a:ext cx="0" cy="218948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3" name="Straight Connector 7832"/>
          <p:cNvCxnSpPr/>
          <p:nvPr>
            <p:custDataLst>
              <p:tags r:id="rId6"/>
            </p:custDataLst>
          </p:nvPr>
        </p:nvCxnSpPr>
        <p:spPr>
          <a:xfrm flipV="1">
            <a:off x="2954545" y="3093720"/>
            <a:ext cx="0" cy="204978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1" name="Straight Connector 7830" hidden="1"/>
          <p:cNvCxnSpPr/>
          <p:nvPr>
            <p:custDataLst>
              <p:tags r:id="rId7"/>
            </p:custDataLst>
          </p:nvPr>
        </p:nvCxnSpPr>
        <p:spPr>
          <a:xfrm>
            <a:off x="5148038" y="295402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26" name="Chevron 7825"/>
          <p:cNvSpPr/>
          <p:nvPr>
            <p:custDataLst>
              <p:tags r:id="rId8"/>
            </p:custDataLst>
          </p:nvPr>
        </p:nvSpPr>
        <p:spPr>
          <a:xfrm>
            <a:off x="2953910" y="2814320"/>
            <a:ext cx="2941982" cy="279400"/>
          </a:xfrm>
          <a:prstGeom prst="chevron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7818" name="Straight Connector 7817" hidden="1"/>
          <p:cNvCxnSpPr/>
          <p:nvPr>
            <p:custDataLst>
              <p:tags r:id="rId9"/>
            </p:custDataLst>
          </p:nvPr>
        </p:nvCxnSpPr>
        <p:spPr>
          <a:xfrm flipV="1">
            <a:off x="6741077" y="3573780"/>
            <a:ext cx="0" cy="1569720"/>
          </a:xfrm>
          <a:prstGeom prst="line">
            <a:avLst/>
          </a:prstGeom>
          <a:ln w="127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4" name="Straight Connector 7813" hidden="1"/>
          <p:cNvCxnSpPr/>
          <p:nvPr>
            <p:custDataLst>
              <p:tags r:id="rId10"/>
            </p:custDataLst>
          </p:nvPr>
        </p:nvCxnSpPr>
        <p:spPr>
          <a:xfrm>
            <a:off x="6600641" y="357378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7" name="Straight Connector 7796" hidden="1"/>
          <p:cNvCxnSpPr/>
          <p:nvPr>
            <p:custDataLst>
              <p:tags r:id="rId11"/>
            </p:custDataLst>
          </p:nvPr>
        </p:nvCxnSpPr>
        <p:spPr>
          <a:xfrm>
            <a:off x="6986777" y="419354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83" name="Straight Connector 7782" hidden="1"/>
          <p:cNvCxnSpPr/>
          <p:nvPr>
            <p:custDataLst>
              <p:tags r:id="rId12"/>
            </p:custDataLst>
          </p:nvPr>
        </p:nvCxnSpPr>
        <p:spPr>
          <a:xfrm>
            <a:off x="2181639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74" name="Straight Connector 7773" hidden="1"/>
          <p:cNvCxnSpPr/>
          <p:nvPr>
            <p:custDataLst>
              <p:tags r:id="rId13"/>
            </p:custDataLst>
          </p:nvPr>
        </p:nvCxnSpPr>
        <p:spPr>
          <a:xfrm>
            <a:off x="3762955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65" name="Straight Connector 7764" hidden="1"/>
          <p:cNvCxnSpPr/>
          <p:nvPr>
            <p:custDataLst>
              <p:tags r:id="rId14"/>
            </p:custDataLst>
          </p:nvPr>
        </p:nvCxnSpPr>
        <p:spPr>
          <a:xfrm>
            <a:off x="5050072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56" name="Straight Connector 7755" hidden="1"/>
          <p:cNvCxnSpPr/>
          <p:nvPr>
            <p:custDataLst>
              <p:tags r:id="rId15"/>
            </p:custDataLst>
          </p:nvPr>
        </p:nvCxnSpPr>
        <p:spPr>
          <a:xfrm>
            <a:off x="6337190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7" name="Straight Connector 7746" hidden="1"/>
          <p:cNvCxnSpPr/>
          <p:nvPr>
            <p:custDataLst>
              <p:tags r:id="rId16"/>
            </p:custDataLst>
          </p:nvPr>
        </p:nvCxnSpPr>
        <p:spPr>
          <a:xfrm>
            <a:off x="7808181" y="5842000"/>
            <a:ext cx="0" cy="25400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649357" y="285440"/>
            <a:ext cx="7938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4775E7"/>
                </a:solidFill>
                <a:ea typeface="BatangChe" panose="02030609000101010101" pitchFamily="49" charset="-127"/>
                <a:cs typeface="Aparajita" panose="020B0604020202020204" pitchFamily="34" charset="0"/>
              </a:rPr>
              <a:t>Training </a:t>
            </a:r>
            <a:r>
              <a:rPr lang="en-US" sz="4000" dirty="0">
                <a:solidFill>
                  <a:srgbClr val="4775E7"/>
                </a:solidFill>
                <a:ea typeface="BatangChe" panose="02030609000101010101" pitchFamily="49" charset="-127"/>
                <a:cs typeface="Aparajita" panose="020B0604020202020204" pitchFamily="34" charset="0"/>
              </a:rPr>
              <a:t>Timeline</a:t>
            </a:r>
          </a:p>
        </p:txBody>
      </p:sp>
      <p:sp>
        <p:nvSpPr>
          <p:cNvPr id="7712" name="Rectangle 7711"/>
          <p:cNvSpPr/>
          <p:nvPr>
            <p:custDataLst>
              <p:tags r:id="rId17"/>
            </p:custDataLst>
          </p:nvPr>
        </p:nvSpPr>
        <p:spPr>
          <a:xfrm>
            <a:off x="1188720" y="5143500"/>
            <a:ext cx="6766560" cy="50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14" name="TextBox 7713"/>
          <p:cNvSpPr txBox="1"/>
          <p:nvPr>
            <p:custDataLst>
              <p:tags r:id="rId18"/>
            </p:custDataLst>
          </p:nvPr>
        </p:nvSpPr>
        <p:spPr>
          <a:xfrm>
            <a:off x="416073" y="52436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/>
              <a:t>2013</a:t>
            </a:r>
            <a:endParaRPr lang="en-US" sz="2000"/>
          </a:p>
        </p:txBody>
      </p:sp>
      <p:sp>
        <p:nvSpPr>
          <p:cNvPr id="7716" name="TextBox 7715"/>
          <p:cNvSpPr txBox="1"/>
          <p:nvPr>
            <p:custDataLst>
              <p:tags r:id="rId19"/>
            </p:custDataLst>
          </p:nvPr>
        </p:nvSpPr>
        <p:spPr>
          <a:xfrm>
            <a:off x="1188720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May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18" name="Straight Connector 7717"/>
          <p:cNvCxnSpPr/>
          <p:nvPr>
            <p:custDataLst>
              <p:tags r:id="rId20"/>
            </p:custDataLst>
          </p:nvPr>
        </p:nvCxnSpPr>
        <p:spPr>
          <a:xfrm>
            <a:off x="2328738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9" name="TextBox 7718"/>
          <p:cNvSpPr txBox="1"/>
          <p:nvPr>
            <p:custDataLst>
              <p:tags r:id="rId21"/>
            </p:custDataLst>
          </p:nvPr>
        </p:nvSpPr>
        <p:spPr>
          <a:xfrm>
            <a:off x="2328738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Jun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1" name="Straight Connector 7720"/>
          <p:cNvCxnSpPr/>
          <p:nvPr>
            <p:custDataLst>
              <p:tags r:id="rId22"/>
            </p:custDataLst>
          </p:nvPr>
        </p:nvCxnSpPr>
        <p:spPr>
          <a:xfrm>
            <a:off x="3431982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2" name="TextBox 7721"/>
          <p:cNvSpPr txBox="1"/>
          <p:nvPr>
            <p:custDataLst>
              <p:tags r:id="rId23"/>
            </p:custDataLst>
          </p:nvPr>
        </p:nvSpPr>
        <p:spPr>
          <a:xfrm>
            <a:off x="3431982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Jul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4" name="Straight Connector 7723"/>
          <p:cNvCxnSpPr/>
          <p:nvPr>
            <p:custDataLst>
              <p:tags r:id="rId24"/>
            </p:custDataLst>
          </p:nvPr>
        </p:nvCxnSpPr>
        <p:spPr>
          <a:xfrm>
            <a:off x="4572000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5" name="TextBox 7724"/>
          <p:cNvSpPr txBox="1"/>
          <p:nvPr>
            <p:custDataLst>
              <p:tags r:id="rId25"/>
            </p:custDataLst>
          </p:nvPr>
        </p:nvSpPr>
        <p:spPr>
          <a:xfrm>
            <a:off x="4572000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Aug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27" name="Straight Connector 7726"/>
          <p:cNvCxnSpPr/>
          <p:nvPr>
            <p:custDataLst>
              <p:tags r:id="rId26"/>
            </p:custDataLst>
          </p:nvPr>
        </p:nvCxnSpPr>
        <p:spPr>
          <a:xfrm>
            <a:off x="5712018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8" name="TextBox 7727"/>
          <p:cNvSpPr txBox="1"/>
          <p:nvPr>
            <p:custDataLst>
              <p:tags r:id="rId27"/>
            </p:custDataLst>
          </p:nvPr>
        </p:nvSpPr>
        <p:spPr>
          <a:xfrm>
            <a:off x="5712018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Sep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730" name="Straight Connector 7729"/>
          <p:cNvCxnSpPr/>
          <p:nvPr>
            <p:custDataLst>
              <p:tags r:id="rId28"/>
            </p:custDataLst>
          </p:nvPr>
        </p:nvCxnSpPr>
        <p:spPr>
          <a:xfrm>
            <a:off x="6815262" y="52959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31" name="TextBox 7730"/>
          <p:cNvSpPr txBox="1"/>
          <p:nvPr>
            <p:custDataLst>
              <p:tags r:id="rId29"/>
            </p:custDataLst>
          </p:nvPr>
        </p:nvSpPr>
        <p:spPr>
          <a:xfrm>
            <a:off x="6815262" y="5143500"/>
            <a:ext cx="112776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Oct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733" name="TextBox 7732"/>
          <p:cNvSpPr txBox="1"/>
          <p:nvPr>
            <p:custDataLst>
              <p:tags r:id="rId30"/>
            </p:custDataLst>
          </p:nvPr>
        </p:nvSpPr>
        <p:spPr>
          <a:xfrm>
            <a:off x="7952074" y="52436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/>
              <a:t>2013</a:t>
            </a:r>
            <a:endParaRPr lang="en-US" sz="2000"/>
          </a:p>
        </p:txBody>
      </p:sp>
      <p:sp>
        <p:nvSpPr>
          <p:cNvPr id="7735" name="Rectangle 7734"/>
          <p:cNvSpPr/>
          <p:nvPr>
            <p:custDataLst>
              <p:tags r:id="rId31"/>
            </p:custDataLst>
          </p:nvPr>
        </p:nvSpPr>
        <p:spPr>
          <a:xfrm>
            <a:off x="1188720" y="5143500"/>
            <a:ext cx="5045765" cy="63500"/>
          </a:xfrm>
          <a:prstGeom prst="rect">
            <a:avLst/>
          </a:prstGeom>
          <a:solidFill>
            <a:srgbClr val="FFC000">
              <a:alpha val="75000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37" name="Isosceles Triangle 7736"/>
          <p:cNvSpPr/>
          <p:nvPr>
            <p:custDataLst>
              <p:tags r:id="rId32"/>
            </p:custDataLst>
          </p:nvPr>
        </p:nvSpPr>
        <p:spPr>
          <a:xfrm rot="10800000">
            <a:off x="6163365" y="5016500"/>
            <a:ext cx="127000" cy="139700"/>
          </a:xfrm>
          <a:prstGeom prst="triangle">
            <a:avLst/>
          </a:prstGeom>
          <a:solidFill>
            <a:srgbClr val="C830CC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738" name="TextBox 7737"/>
          <p:cNvSpPr txBox="1"/>
          <p:nvPr>
            <p:custDataLst>
              <p:tags r:id="rId33"/>
            </p:custDataLst>
          </p:nvPr>
        </p:nvSpPr>
        <p:spPr>
          <a:xfrm>
            <a:off x="5968222" y="4766245"/>
            <a:ext cx="545855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Today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740" name="Chevron 7739"/>
          <p:cNvSpPr/>
          <p:nvPr>
            <p:custDataLst>
              <p:tags r:id="rId34"/>
            </p:custDataLst>
          </p:nvPr>
        </p:nvSpPr>
        <p:spPr>
          <a:xfrm>
            <a:off x="7693881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43" name="TextBox 7742"/>
          <p:cNvSpPr txBox="1"/>
          <p:nvPr>
            <p:custDataLst>
              <p:tags r:id="rId35"/>
            </p:custDataLst>
          </p:nvPr>
        </p:nvSpPr>
        <p:spPr>
          <a:xfrm>
            <a:off x="7182512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5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45" name="TextBox 7744"/>
          <p:cNvSpPr txBox="1"/>
          <p:nvPr>
            <p:custDataLst>
              <p:tags r:id="rId36"/>
            </p:custDataLst>
          </p:nvPr>
        </p:nvSpPr>
        <p:spPr>
          <a:xfrm>
            <a:off x="7480366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10/28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49" name="Chevron 7748"/>
          <p:cNvSpPr/>
          <p:nvPr>
            <p:custDataLst>
              <p:tags r:id="rId37"/>
            </p:custDataLst>
          </p:nvPr>
        </p:nvSpPr>
        <p:spPr>
          <a:xfrm>
            <a:off x="6222890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52" name="TextBox 7751"/>
          <p:cNvSpPr txBox="1"/>
          <p:nvPr>
            <p:custDataLst>
              <p:tags r:id="rId38"/>
            </p:custDataLst>
          </p:nvPr>
        </p:nvSpPr>
        <p:spPr>
          <a:xfrm>
            <a:off x="5711522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4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54" name="TextBox 7753"/>
          <p:cNvSpPr txBox="1"/>
          <p:nvPr>
            <p:custDataLst>
              <p:tags r:id="rId39"/>
            </p:custDataLst>
          </p:nvPr>
        </p:nvSpPr>
        <p:spPr>
          <a:xfrm>
            <a:off x="6009375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09/18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58" name="Chevron 7757"/>
          <p:cNvSpPr/>
          <p:nvPr>
            <p:custDataLst>
              <p:tags r:id="rId40"/>
            </p:custDataLst>
          </p:nvPr>
        </p:nvSpPr>
        <p:spPr>
          <a:xfrm>
            <a:off x="4935772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61" name="TextBox 7760"/>
          <p:cNvSpPr txBox="1"/>
          <p:nvPr>
            <p:custDataLst>
              <p:tags r:id="rId41"/>
            </p:custDataLst>
          </p:nvPr>
        </p:nvSpPr>
        <p:spPr>
          <a:xfrm>
            <a:off x="4424404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3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63" name="TextBox 7762"/>
          <p:cNvSpPr txBox="1"/>
          <p:nvPr>
            <p:custDataLst>
              <p:tags r:id="rId42"/>
            </p:custDataLst>
          </p:nvPr>
        </p:nvSpPr>
        <p:spPr>
          <a:xfrm>
            <a:off x="4722257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08/14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67" name="Chevron 7766"/>
          <p:cNvSpPr/>
          <p:nvPr>
            <p:custDataLst>
              <p:tags r:id="rId43"/>
            </p:custDataLst>
          </p:nvPr>
        </p:nvSpPr>
        <p:spPr>
          <a:xfrm>
            <a:off x="3648655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70" name="TextBox 7769"/>
          <p:cNvSpPr txBox="1"/>
          <p:nvPr>
            <p:custDataLst>
              <p:tags r:id="rId44"/>
            </p:custDataLst>
          </p:nvPr>
        </p:nvSpPr>
        <p:spPr>
          <a:xfrm>
            <a:off x="3137286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Milestone 2 Here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772" name="TextBox 7771"/>
          <p:cNvSpPr txBox="1"/>
          <p:nvPr>
            <p:custDataLst>
              <p:tags r:id="rId45"/>
            </p:custDataLst>
          </p:nvPr>
        </p:nvSpPr>
        <p:spPr>
          <a:xfrm>
            <a:off x="3435140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07/10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76" name="Chevron 7775"/>
          <p:cNvSpPr/>
          <p:nvPr>
            <p:custDataLst>
              <p:tags r:id="rId46"/>
            </p:custDataLst>
          </p:nvPr>
        </p:nvSpPr>
        <p:spPr>
          <a:xfrm>
            <a:off x="2067339" y="5588000"/>
            <a:ext cx="228600" cy="254000"/>
          </a:xfrm>
          <a:prstGeom prst="chevron">
            <a:avLst>
              <a:gd name="adj" fmla="val 3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7779" name="TextBox 7778"/>
          <p:cNvSpPr txBox="1"/>
          <p:nvPr>
            <p:custDataLst>
              <p:tags r:id="rId47"/>
            </p:custDataLst>
          </p:nvPr>
        </p:nvSpPr>
        <p:spPr>
          <a:xfrm>
            <a:off x="1555970" y="6108244"/>
            <a:ext cx="1251337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tx2"/>
                </a:solidFill>
              </a:rPr>
              <a:t>Milestone 1 Here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7781" name="TextBox 7780"/>
          <p:cNvSpPr txBox="1"/>
          <p:nvPr>
            <p:custDataLst>
              <p:tags r:id="rId48"/>
            </p:custDataLst>
          </p:nvPr>
        </p:nvSpPr>
        <p:spPr>
          <a:xfrm>
            <a:off x="1853824" y="585201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smtClean="0">
                <a:solidFill>
                  <a:schemeClr val="accent4"/>
                </a:solidFill>
              </a:rPr>
              <a:t>05/28</a:t>
            </a:r>
            <a:endParaRPr lang="en-US" sz="1600">
              <a:solidFill>
                <a:schemeClr val="accent4"/>
              </a:solidFill>
            </a:endParaRPr>
          </a:p>
        </p:txBody>
      </p:sp>
      <p:sp>
        <p:nvSpPr>
          <p:cNvPr id="7789" name="TextBox 7788" hidden="1"/>
          <p:cNvSpPr txBox="1"/>
          <p:nvPr>
            <p:custDataLst>
              <p:tags r:id="rId49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787" name="TextBox 7786"/>
          <p:cNvSpPr txBox="1"/>
          <p:nvPr>
            <p:custDataLst>
              <p:tags r:id="rId50"/>
            </p:custDataLst>
          </p:nvPr>
        </p:nvSpPr>
        <p:spPr>
          <a:xfrm>
            <a:off x="4719099" y="4333240"/>
            <a:ext cx="135096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Aug 5 - Oct 28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794" name="TextBox 7793"/>
          <p:cNvSpPr txBox="1"/>
          <p:nvPr>
            <p:custDataLst>
              <p:tags r:id="rId51"/>
            </p:custDataLst>
          </p:nvPr>
        </p:nvSpPr>
        <p:spPr>
          <a:xfrm>
            <a:off x="5534561" y="400887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5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06" name="TextBox 7805" hidden="1"/>
          <p:cNvSpPr txBox="1"/>
          <p:nvPr>
            <p:custDataLst>
              <p:tags r:id="rId52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11" name="TextBox 7810"/>
          <p:cNvSpPr txBox="1"/>
          <p:nvPr>
            <p:custDataLst>
              <p:tags r:id="rId53"/>
            </p:custDataLst>
          </p:nvPr>
        </p:nvSpPr>
        <p:spPr>
          <a:xfrm>
            <a:off x="5148425" y="338911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bg1"/>
                </a:solidFill>
              </a:rPr>
              <a:t>Task 4 Here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7823" name="TextBox 7822" hidden="1"/>
          <p:cNvSpPr txBox="1"/>
          <p:nvPr>
            <p:custDataLst>
              <p:tags r:id="rId54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21" name="TextBox 7820"/>
          <p:cNvSpPr txBox="1"/>
          <p:nvPr>
            <p:custDataLst>
              <p:tags r:id="rId55"/>
            </p:custDataLst>
          </p:nvPr>
        </p:nvSpPr>
        <p:spPr>
          <a:xfrm>
            <a:off x="2953909" y="3093720"/>
            <a:ext cx="129063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17406D"/>
                </a:solidFill>
              </a:rPr>
              <a:t>Jun 18 - Sep 6</a:t>
            </a:r>
            <a:endParaRPr lang="en-US" sz="1600">
              <a:solidFill>
                <a:srgbClr val="17406D"/>
              </a:solidFill>
            </a:endParaRPr>
          </a:p>
        </p:txBody>
      </p:sp>
      <p:sp>
        <p:nvSpPr>
          <p:cNvPr id="7828" name="TextBox 7827"/>
          <p:cNvSpPr txBox="1"/>
          <p:nvPr>
            <p:custDataLst>
              <p:tags r:id="rId56"/>
            </p:custDataLst>
          </p:nvPr>
        </p:nvSpPr>
        <p:spPr>
          <a:xfrm>
            <a:off x="3695822" y="276935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smtClean="0">
                <a:solidFill>
                  <a:schemeClr val="bg1"/>
                </a:solidFill>
              </a:rPr>
              <a:t>Task 3 Here</a:t>
            </a:r>
            <a:endParaRPr lang="en-US" sz="2400" b="1" i="1">
              <a:solidFill>
                <a:schemeClr val="bg1"/>
              </a:solidFill>
            </a:endParaRPr>
          </a:p>
        </p:txBody>
      </p:sp>
      <p:sp>
        <p:nvSpPr>
          <p:cNvPr id="7840" name="TextBox 7839" hidden="1"/>
          <p:cNvSpPr txBox="1"/>
          <p:nvPr>
            <p:custDataLst>
              <p:tags r:id="rId57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38" name="TextBox 7837"/>
          <p:cNvSpPr txBox="1"/>
          <p:nvPr>
            <p:custDataLst>
              <p:tags r:id="rId58"/>
            </p:custDataLst>
          </p:nvPr>
        </p:nvSpPr>
        <p:spPr>
          <a:xfrm>
            <a:off x="4204251" y="2473960"/>
            <a:ext cx="131603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 dirty="0">
              <a:solidFill>
                <a:srgbClr val="17406D"/>
              </a:solidFill>
            </a:endParaRPr>
          </a:p>
        </p:txBody>
      </p:sp>
      <p:sp>
        <p:nvSpPr>
          <p:cNvPr id="7845" name="TextBox 7844"/>
          <p:cNvSpPr txBox="1"/>
          <p:nvPr>
            <p:custDataLst>
              <p:tags r:id="rId59"/>
            </p:custDataLst>
          </p:nvPr>
        </p:nvSpPr>
        <p:spPr>
          <a:xfrm>
            <a:off x="4762292" y="214959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bg1"/>
                </a:solidFill>
              </a:rPr>
              <a:t>Task 2 Here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7857" name="TextBox 7856" hidden="1"/>
          <p:cNvSpPr txBox="1"/>
          <p:nvPr>
            <p:custDataLst>
              <p:tags r:id="rId60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rgbClr val="17406D"/>
              </a:solidFill>
              <a:latin typeface="Century Gothic" panose="020B0502020202020204" pitchFamily="34" charset="0"/>
            </a:endParaRPr>
          </a:p>
        </p:txBody>
      </p:sp>
      <p:sp>
        <p:nvSpPr>
          <p:cNvPr id="7855" name="TextBox 7854"/>
          <p:cNvSpPr txBox="1"/>
          <p:nvPr>
            <p:custDataLst>
              <p:tags r:id="rId61"/>
            </p:custDataLst>
          </p:nvPr>
        </p:nvSpPr>
        <p:spPr>
          <a:xfrm>
            <a:off x="1703566" y="1854200"/>
            <a:ext cx="1371600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 dirty="0">
              <a:solidFill>
                <a:srgbClr val="17406D"/>
              </a:solidFill>
            </a:endParaRPr>
          </a:p>
        </p:txBody>
      </p:sp>
      <p:sp>
        <p:nvSpPr>
          <p:cNvPr id="7862" name="TextBox 7861"/>
          <p:cNvSpPr txBox="1"/>
          <p:nvPr>
            <p:custDataLst>
              <p:tags r:id="rId62"/>
            </p:custDataLst>
          </p:nvPr>
        </p:nvSpPr>
        <p:spPr>
          <a:xfrm>
            <a:off x="2224832" y="1529835"/>
            <a:ext cx="1458156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bg1"/>
                </a:solidFill>
              </a:rPr>
              <a:t>Task 1 Here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669280" y="9374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2873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4375" y="374900"/>
            <a:ext cx="7787952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Slide Title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264317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71474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78631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85788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lowchart: Merge 8"/>
          <p:cNvSpPr/>
          <p:nvPr/>
        </p:nvSpPr>
        <p:spPr>
          <a:xfrm>
            <a:off x="3000364" y="3357562"/>
            <a:ext cx="3500462" cy="164307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500298" y="5143512"/>
            <a:ext cx="435771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92705" y="3781297"/>
            <a:ext cx="785818" cy="92869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449961" y="3495545"/>
            <a:ext cx="1071570" cy="12858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6" name="Oval 5"/>
          <p:cNvSpPr/>
          <p:nvPr/>
        </p:nvSpPr>
        <p:spPr>
          <a:xfrm>
            <a:off x="2592969" y="3352669"/>
            <a:ext cx="1357322" cy="150019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093167" y="2995479"/>
            <a:ext cx="1785950" cy="192882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950523" y="2709727"/>
            <a:ext cx="2357454" cy="235745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 rot="20983453">
            <a:off x="637565" y="2642404"/>
            <a:ext cx="7286676" cy="35719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iNTMyMzQ3LTZiNzctNDU1YS05Nzg5LTI5ZWJiNzk0YTE5YiIsIlRpdGxlU2hhcGVOYW1lIjoiVGV4dEJveCA3NzQyIiwiRGF0ZVNoYXBlTmFtZSI6IlRleHRCb3ggNzc0NCIsIk1hcmtlclNoYXBlTmFtZSI6IkNoZXZyb24gNzczOSIsIkNvbm5lY3RvclNoYXBlTmFtZSI6IlN0cmFpZ2h0IENvbm5lY3RvciA3NzQ2In0seyJNaWxlc3RvbmVJZCI6ImQ2YmU1ZWY0LTI5MTEtNDU5ZC04NmZiLTAyMmQyOTAxODU4OCIsIlRpdGxlU2hhcGVOYW1lIjoiVGV4dEJveCA3NzUxIiwiRGF0ZVNoYXBlTmFtZSI6IlRleHRCb3ggNzc1MyIsIk1hcmtlclNoYXBlTmFtZSI6IkNoZXZyb24gNzc0OCIsIkNvbm5lY3RvclNoYXBlTmFtZSI6IlN0cmFpZ2h0IENvbm5lY3RvciA3NzU1In0seyJNaWxlc3RvbmVJZCI6IjY0NGFiOWY3LTA0MTAtNDRmMC05MGE0LTYzMzNjMDRkZjAzOCIsIlRpdGxlU2hhcGVOYW1lIjoiVGV4dEJveCA3NzYwIiwiRGF0ZVNoYXBlTmFtZSI6IlRleHRCb3ggNzc2MiIsIk1hcmtlclNoYXBlTmFtZSI6IkNoZXZyb24gNzc1NyIsIkNvbm5lY3RvclNoYXBlTmFtZSI6IlN0cmFpZ2h0IENvbm5lY3RvciA3NzY0In0seyJNaWxlc3RvbmVJZCI6ImRiYzBjNDRhLTZmYmEtNDg1YS05ODI4LWMzZWU3Y2Q1YzZlZiIsIlRpdGxlU2hhcGVOYW1lIjoiVGV4dEJveCA3NzY5IiwiRGF0ZVNoYXBlTmFtZSI6IlRleHRCb3ggNzc3MSIsIk1hcmtlclNoYXBlTmFtZSI6IkNoZXZyb24gNzc2NiIsIkNvbm5lY3RvclNoYXBlTmFtZSI6IlN0cmFpZ2h0IENvbm5lY3RvciA3NzczIn0seyJNaWxlc3RvbmVJZCI6IjRiZGQ2MDZmLTA4MTAtNDg2ZC1iMDQzLTkwOThlNTQ5YjZhZSIsIlRpdGxlU2hhcGVOYW1lIjoiVGV4dEJveCA3Nzc4IiwiRGF0ZVNoYXBlTmFtZSI6IlRleHRCb3ggNzc4MCIsIk1hcmtlclNoYXBlTmFtZSI6IkNoZXZyb24gNzc3NSIsIkNvbm5lY3RvclNoYXBlTmFtZSI6IlN0cmFpZ2h0IENvbm5lY3RvciA3NzgyIn1dLCJUYXNrcyI6W3siVGFza0lkIjoiNmQ0ODNiZmQtZDNmZS00NzI5LWFlZTAtOGNjMTk4MTQ2NzhkIiwiVGl0bGVTaGFwZU5hbWUiOiJUZXh0Qm94IDc3OTMiLCJEdXJhdGlvblRleHRTaGFwZU5hbWUiOm51bGwsIlNlZ21lbnRTaGFwZU5hbWUiOiJDaGV2cm9uIDc3OTEiLCJWZXJ0aWNhbExlZnRDb25uZWN0b3JTaGFwZU5hbWUiOiJTdHJhaWdodCBDb25uZWN0b3IgNzc5OCIsIlZlcnRpY2FsUmlnaHRDb25uZWN0b3JTaGFwZU5hbWUiOiJTdHJhaWdodCBDb25uZWN0b3IgNzgwMCIsIkhvcml6b250YWxDb25uZWN0b3JTaGFwZU5hbWUiOiJTdHJhaWdodCBDb25uZWN0b3IgNzc5NiIsIkxlZnREYXRlU2hhcGVOYW1lIjoiVGV4dEJveCA3Nzg2IiwiUmlnaHREYXRlU2hhcGVOYW1lIjoiVGV4dEJveCA3Nzg4In0seyJUYXNrSWQiOiJkZmVmOGU1Ny0yMWVmLTRlMjgtOTk0Yy01NTE1MjU4OGViODEiLCJUaXRsZVNoYXBlTmFtZSI6IlRleHRCb3ggNzgxMCIsIkR1cmF0aW9uVGV4dFNoYXBlTmFtZSI6bnVsbCwiU2VnbWVudFNoYXBlTmFtZSI6IkNoZXZyb24gNzgwOCIsIlZlcnRpY2FsTGVmdENvbm5lY3RvclNoYXBlTmFtZSI6IlN0cmFpZ2h0IENvbm5lY3RvciA3ODE1IiwiVmVydGljYWxSaWdodENvbm5lY3RvclNoYXBlTmFtZSI6IlN0cmFpZ2h0IENvbm5lY3RvciA3ODE3IiwiSG9yaXpvbnRhbENvbm5lY3RvclNoYXBlTmFtZSI6IlN0cmFpZ2h0IENvbm5lY3RvciA3ODEzIiwiTGVmdERhdGVTaGFwZU5hbWUiOiJUZXh0Qm94IDc4MDMiLCJSaWdodERhdGVTaGFwZU5hbWUiOiJUZXh0Qm94IDc4MDUifSx7IlRhc2tJZCI6ImZiNGYxZGYzLWQzY2YtNGQwMy1iY2JmLTgzMDYwYzliODY1MiIsIlRpdGxlU2hhcGVOYW1lIjoiVGV4dEJveCA3ODI3IiwiRHVyYXRpb25UZXh0U2hhcGVOYW1lIjpudWxsLCJTZWdtZW50U2hhcGVOYW1lIjoiQ2hldnJvbiA3ODI1IiwiVmVydGljYWxMZWZ0Q29ubmVjdG9yU2hhcGVOYW1lIjoiU3RyYWlnaHQgQ29ubmVjdG9yIDc4MzIiLCJWZXJ0aWNhbFJpZ2h0Q29ubmVjdG9yU2hhcGVOYW1lIjoiU3RyYWlnaHQgQ29ubmVjdG9yIDc4MzQiLCJIb3Jpem9udGFsQ29ubmVjdG9yU2hhcGVOYW1lIjoiU3RyYWlnaHQgQ29ubmVjdG9yIDc4MzAiLCJMZWZ0RGF0ZVNoYXBlTmFtZSI6IlRleHRCb3ggNzgyMCIsIlJpZ2h0RGF0ZVNoYXBlTmFtZSI6IlRleHRCb3ggNzgyMiJ9LHsiVGFza0lkIjoiZmYwNjMyODYtY2IwNC00MTViLTg1NzItMGM3M2QxNjI2NDk1IiwiVGl0bGVTaGFwZU5hbWUiOiJUZXh0Qm94IDc4NDQiLCJEdXJhdGlvblRleHRTaGFwZU5hbWUiOm51bGwsIlNlZ21lbnRTaGFwZU5hbWUiOiJDaGV2cm9uIDc4NDIiLCJWZXJ0aWNhbExlZnRDb25uZWN0b3JTaGFwZU5hbWUiOiJTdHJhaWdodCBDb25uZWN0b3IgNzg0OSIsIlZlcnRpY2FsUmlnaHRDb25uZWN0b3JTaGFwZU5hbWUiOiJTdHJhaWdodCBDb25uZWN0b3IgNzg1MSIsIkhvcml6b250YWxDb25uZWN0b3JTaGFwZU5hbWUiOiJTdHJhaWdodCBDb25uZWN0b3IgNzg0NyIsIkxlZnREYXRlU2hhcGVOYW1lIjoiVGV4dEJveCA3ODM3IiwiUmlnaHREYXRlU2hhcGVOYW1lIjoiVGV4dEJveCA3ODM5In0seyJUYXNrSWQiOiIwNTQ2ZTViMC04YjdmLTQ2MjktOGU5YS00YzFlYmMxMzljNmMiLCJUaXRsZVNoYXBlTmFtZSI6IlRleHRCb3ggNzg2MSIsIkR1cmF0aW9uVGV4dFNoYXBlTmFtZSI6bnVsbCwiU2VnbWVudFNoYXBlTmFtZSI6IkNoZXZyb24gNzg1OSIsIlZlcnRpY2FsTGVmdENvbm5lY3RvclNoYXBlTmFtZSI6IlN0cmFpZ2h0IENvbm5lY3RvciA3ODY2IiwiVmVydGljYWxSaWdodENvbm5lY3RvclNoYXBlTmFtZSI6IlN0cmFpZ2h0IENvbm5lY3RvciA3ODY4IiwiSG9yaXpvbnRhbENvbm5lY3RvclNoYXBlTmFtZSI6IlN0cmFpZ2h0IENvbm5lY3RvciA3ODY0IiwiTGVmdERhdGVTaGFwZU5hbWUiOiJUZXh0Qm94IDc4NTQiLCJSaWdodERhdGVTaGFwZU5hbWUiOiJUZXh0Qm94IDc4NTYifV0sIlRpbWViYW5kIjp7IkVsYXBzZWRUaW1lU2hhcGVOYW1lIjoiUmVjdGFuZ2xlIDc3MzQiLCJUb2RheU1hcmtlclNoYXBlTmFtZSI6Iklzb3NjZWxlcyBUcmlhbmdsZSA3NzM2IiwiVG9kYXlNYXJrZXJUZXh0U2hhcGVOYW1lIjoiVGV4dEJveCA3NzM3IiwiUmlnaHRFbmRDYXBzU2hhcGVOYW1lIjoiVGV4dEJveCA3NzMyIiwiTGVmdEVuZENhcHNTaGFwZU5hbWUiOiJUZXh0Qm94IDc3MTMiLCJFbGFwc2VkUmVjdGFuZ2xlU2hhcGVOYW1lIjpudWxsLCJTZWdtZW50U2hhcGVzTmFtZXMiOlsiUmVjdGFuZ2xlIDc3MTEiLCJUZXh0Qm94IDc3MTUiLCJTdHJhaWdodCBDb25uZWN0b3IgNzcxNyIsIlRleHRCb3ggNzcxOCIsIlN0cmFpZ2h0IENvbm5lY3RvciA3NzIwIiwiVGV4dEJveCA3NzIxIiwiU3RyYWlnaHQgQ29ubmVjdG9yIDc3MjMiLCJUZXh0Qm94IDc3MjQiLCJTdHJhaWdodCBDb25uZWN0b3IgNzcyNiIsIlRleHRCb3ggNzcyNyIsIlN0cmFpZ2h0IENvbm5lY3RvciA3NzI5IiwiVGV4dEJveCA3NzMwIl19fSwiRWRpdGlvbiI6MSwiSXNQbHVzRWRpdGlvbiI6dHJ1ZSwiQ3VsdHVyZUluZm9OYW1lIjoiZW4tVVMiLCJWZXJzaW9uIjoiMi4yLjAuMCIsIk1pbGVzdG9uZXMiOlt7IkRhdGVGb3JtYXQiOnsiRm9ybWF0U3RyaW5nIjoiTU0vZGQiLCJTZXBhcmF0b3IiOiIvIiwiVXNlSW50ZXJuYXRpb25hbERhdGVGb3JtYXQiOmZhbHNlfSwiSW50ZXJuYWxJZCI6IjRiZGQ2MDZmLTA4MTAtNDg2ZC1iMDQzLTkwOThlNTQ5YjZhZSIsIlRpdGxlTGVmdCI6MTIyLjUxNzMyNiwiVGl0bGVUb3AiOjQ4MC45NjQwODEsIlRpdGxlSGVpZ2h0IjozNC44OTc0OCwiVGl0bGVUb3BJc0N1c3RvbSI6dHJ1ZSwiVGl0bGVXaWR0aCI6OTguNTMwNDcsIkNvbG9yIjoiNzEsIDExNywgMjMxIiwiVXRjRGF0ZSI6IjIwMTMtMDUtMjhUMDA6MDA6MDBaIiwiVGl0bGUiOiJNaWxlc3RvbmUgMSBIZXJlIiwiU3R5bGUiOjcsIkJlbG93VGltZWJhbmQiOnRydWUsIkN1c3RvbVNldHRpbmdzIjp7IklzRGF0ZVZpc2libGUiOnRydWUsIlRpdGxlRm9udFNldHRpbmdzIjp7IkZvbnRTaXplIjoxOCwiRm9udE5hbWUiOiJDZW50dXJ5IEdvdGhpYyIsIklzQm9sZCI6ZmFsc2UsIklzSXRhbGljIjpmYWxzZSwiSXNVbmRlcmxpbmVkIjpmYWxzZSwiRm9yZWdyb3VuZENvbG9yIjoiNjksIDY5LCA4MSJ9LCJEYXRlRm9udFNldHRpbmdzIjp7IkZvbnRTaXplIjoxNCwiRm9udE5hbWUiOiJDZW50dXJ5IEdvdGhpYyIsIklzQm9sZCI6ZmFsc2UsIklzSXRhbGljIjpmYWxzZSwiSXNVbmRlcmxpbmVkIjpmYWxzZSwiRm9yZWdyb3VuZENvbG9yIjoiNzEsIDExNywgMjMxIn0sIkNvbm5lY3RvclNldHRpbmdzIjp7IkNvbG9yIjoiNzEsIDExNywgMjMxIiwiSXNWaXNpYmxlIjpmYWxzZSwiTGluZVdlaWdodCI6MC4xfX0sIkhpZGVEYXRlIjpmYWxzZSwiU2hhcGVUb3AiOm51bGwsIlF1aWNrU2hhcGVTaXplIjoxfSx7IkRhdGVGb3JtYXQiOnsiRm9ybWF0U3RyaW5nIjoiTU0vZGQiLCJTZXBhcmF0b3IiOiIvIiwiVXNlSW50ZXJuYXRpb25hbERhdGVGb3JtYXQiOmZhbHNlfSwiSW50ZXJuYWxJZCI6ImRiYzBjNDRhLTZmYmEtNDg1YS05ODI4LWMzZWU3Y2Q1YzZlZiIsIlRpdGxlTGVmdCI6MjQ3LjAzMDQsIlRpdGxlVG9wIjo0ODAuOTY0MDgxLCJUaXRsZUhlaWdodCI6MzQuODk3NDgsIlRpdGxlVG9wSXNDdXN0b20iOnRydWUsIlRpdGxlV2lkdGgiOjk4LjUzMDQ3LCJDb2xvciI6IjcxLCAxMTcsIDIzMSIsIlV0Y0RhdGUiOiIyMDEzLTA3LTEwVDAwOjAwOjAwWiIsIlRpdGxlIjoiTWlsZXN0b25lIDI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I2NDRhYjlmNy0wNDEwLTQ0ZjAtOTBhNC02MzMzYzA0ZGYwMzgiLCJUaXRsZUxlZnQiOjM0OC4zNzgyNjUsIlRpdGxlVG9wIjo0ODAuOTY0MDgxLCJUaXRsZUhlaWdodCI6MzQuODk3NDgsIlRpdGxlVG9wSXNDdXN0b20iOnRydWUsIlRpdGxlV2lkdGgiOjk4LjUzMDQ3LCJDb2xvciI6IjcxLCAxMTcsIDIzMSIsIlV0Y0RhdGUiOiIyMDEzLTA4LTE0VDAwOjAwOjAwWiIsIlRpdGxlIjoiTWlsZXN0b25lIDM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JkNmJlNWVmNC0yOTExLTQ1OWQtODZmYi0wMjJkMjkwMTg1ODgiLCJUaXRsZUxlZnQiOjQ0OS43MjYxMzUsIlRpdGxlVG9wIjo0ODAuOTY0MDgxLCJUaXRsZUhlaWdodCI6MzQuODk3NDgsIlRpdGxlVG9wSXNDdXN0b20iOnRydWUsIlRpdGxlV2lkdGgiOjk4LjUzMDQ3LCJDb2xvciI6IjcxLCAxMTcsIDIzMSIsIlV0Y0RhdGUiOiIyMDEzLTA5LTE4VDAwOjAwOjAwWiIsIlRpdGxlIjoiTWlsZXN0b25lIDQ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JiYjUzMjM0Ny02Yjc3LTQ1NWEtOTc4OS0yOWViYjc5NGExOWIiLCJUaXRsZUxlZnQiOjU2NS41NTIxLCJUaXRsZVRvcCI6NDgwLjk2NDA4MSwiVGl0bGVIZWlnaHQiOjM0Ljg5NzQ4LCJUaXRsZVRvcElzQ3VzdG9tIjp0cnVlLCJUaXRsZVdpZHRoIjo5OC41MzA0NywiQ29sb3IiOiI3MSwgMTE3LCAyMzEiLCJVdGNEYXRlIjoiMjAxMy0xMC0yOFQwMDowMDowMFoiLCJUaXRsZSI6Ik1pbGVzdG9uZSA1IEhlcmUiLCJTdHlsZSI6NywiQmVsb3dUaW1lYmFuZCI6dHJ1ZSwiQ3VzdG9tU2V0dGluZ3MiOnsiSXNEYXRlVmlzaWJsZSI6dHJ1ZSwiVGl0bGVGb250U2V0dGluZ3MiOnsiRm9udFNpemUiOjE4LCJGb250TmFtZSI6IkNlbnR1cnkgR290aGljIiwiSXNCb2xkIjpmYWxzZSwiSXNJdGFsaWMiOmZhbHNlLCJJc1VuZGVybGluZWQiOmZhbHNlLCJGb3JlZ3JvdW5kQ29sb3IiOiI2OSwgNjksIDgxIn0sIkRhdGVGb250U2V0dGluZ3MiOnsiRm9udFNpemUiOjE0LCJGb250TmFtZSI6IkNlbnR1cnkgR290aGljIiwiSXNCb2xkIjpmYWxzZSwiSXNJdGFsaWMiOmZhbHNlLCJJc1VuZGVybGluZWQiOmZhbHNlLCJGb3JlZ3JvdW5kQ29sb3IiOiI3MSwgMTE3LCAyMzEifSwiQ29ubmVjdG9yU2V0dGluZ3MiOnsiQ29sb3IiOiI3MSwgMTE3LCAyMzEiLCJJc1Zpc2libGUiOmZhbHNlLCJMaW5lV2VpZ2h0IjowLjF9fSwiSGlkZURhdGUiOmZhbHNlLCJTaGFwZVRvcCI6bnVsbCwiUXVpY2tTaGFwZVNpemUiOjF9XSwiVGltZUxpbmVUeXBlIjoxLCJUYXNrcyI6W3siRHVyYXRpb25WYWx1ZSI6MjAuMCwiRHVyYXRpb25Gb3JtYXQiOjAsIkludGVybmFsSWQiOiIwNTQ2ZTViMC04YjdmLTQ2MjktOGU5YS00YzFlYmMxMzljNmMiLCJJbmRleCI6MSwiQ29sb3IiOiI3OCwgMTY2LCAyMjAiLCJVdGNTdGFydERhdGUiOiIyMDEzLTA1LTE1VDAwOjAwOjAwWiIsIlV0Y0VuZERhdGUiOiIyMDEzLTA3LTIyVDAwOjAwOjAwWiIsIlRpdGxlIjoiVGFzayAx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V2hpdGU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EuMCwiRHVyYXRpb25Gb3JtYXQiOjAsIkludGVybmFsSWQiOiJmZjA2MzI4Ni1jYjA0LTQxNWItODU3Mi0wYzczZDE2MjY0OTUiLCJJbmRleCI6MiwiQ29sb3IiOiI3OCwgMTY2LCAyMjAiLCJVdGNTdGFydERhdGUiOiIyMDEzLTA3LTIyVDAwOjAwOjAwWiIsIlV0Y0VuZERhdGUiOiIyMDEzLTA5LTMwVDAwOjAwOjAwWiIsIlRpdGxlIjoiVGFzayAy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MuMCwiRHVyYXRpb25Gb3JtYXQiOjAsIkludGVybmFsSWQiOiJmYjRmMWRmMy1kM2NmLTRkMDMtYmNiZi04MzA2MGM5Yjg2NTIiLCJJbmRleCI6MywiQ29sb3IiOiI3OCwgMTY2LCAyMjAiLCJVdGNTdGFydERhdGUiOiIyMDEzLTA2LTE4VDAwOjAwOjAwWiIsIlV0Y0VuZERhdGUiOiIyMDEzLTA5LTA2VDAwOjAwOjAwWiIsIlRpdGxlIjoiVGFzayAz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TMuMCwiRHVyYXRpb25Gb3JtYXQiOjAsIkludGVybmFsSWQiOiJkZmVmOGU1Ny0yMWVmLTRlMjgtOTk0Yy01NTE1MjU4OGViODEiLCJJbmRleCI6NCwiQ29sb3IiOiI3OCwgMTY2LCAyMjAiLCJVdGNTdGFydERhdGUiOiIyMDEzLTA4LTEzVDAwOjAwOjAwWiIsIlV0Y0VuZERhdGUiOiIyMDEzLTA5LTI5VDAwOjAwOjAwWiIsIlRpdGxlIjoiVGFzayA0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V2hpdGU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UuMCwiRHVyYXRpb25Gb3JtYXQiOjAsIkludGVybmFsSWQiOiI2ZDQ4M2JmZC1kM2ZlLTQ3MjktYWVlMC04Y2MxOTgxNDY3OGQiLCJJbmRleCI6NSwiQ29sb3IiOiI3OCwgMTY2LCAyMjAiLCJVdGNTdGFydERhdGUiOiIyMDEzLTA4LTA1VDAwOjAwOjAwWiIsIlV0Y0VuZERhdGUiOiIyMDEzLTEwLTI4VDAwOjAwOjAwWiIsIlRpdGxlIjoiVGFzayA1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XSwiU3R5bGUiOnsiVGltZWxpbmVTZXR0aW5ncyI6eyJUb2RheU1hcmtlckNvbG9yIjoiMjAwLCA0OCwgMjA0IiwiVG9kYXlNYXJrZXJGb250U2V0dGluZ3MiOnsiRm9udFNpemUiOjI0LCJGb250TmFtZSI6IkNhbGlicmkiLCJJc0JvbGQiOmZhbHNlLCJJc0l0YWxpYyI6ZmFsc2UsIklzVW5kZXJsaW5lZCI6ZmFsc2UsIkZvcmVncm91bmRDb2xvciI6IjY5LCA2OSwgODEifSwiU3RhcnRZZWFyRm9udCI6eyJGb250U2l6ZSI6MTgsIkZvbnROYW1lIjoiQ2VudHVyeSBHb3RoaWMiLCJJc0JvbGQiOmZhbHNlLCJJc0l0YWxpYyI6ZmFsc2UsIklzVW5kZXJsaW5lZCI6ZmFsc2UsIkZvcmVncm91bmRDb2xvciI6IjAsIDAsIDAifSwiRW5kWWVhckZvbnQiOnsiRm9udFNpemUiOjE4LCJGb250TmFtZSI6IkNlbnR1cnkgR290aGljIiwiSXNCb2xkIjpmYWxzZSwiSXNJdGFsaWMiOmZhbHNlLCJJc1VuZGVybGluZWQiOmZhbHNlLCJGb3JlZ3JvdW5kQ29sb3IiOiIwLCAwLCAwIn0sIklzVGhpbiI6ZmFsc2UsIkhhczNERWZmZWN0IjpmYWxzZSwiVGltZWJhbmRJc1JvdW5kZWQiOmZhbHNlLCJUaW1lYmFuZENvbG9yIjoiMjI3LCA0NSwgMTQ1IiwiVGltZWJhbmRGb250U2V0dGluZ3MiOnsiRm9udFNpemUiOjIwLCJGb250TmFtZSI6IkNhbGlicmkiLCJJc0JvbGQiOmZhbHNlLCJJc0l0YWxpYyI6ZmFsc2UsIklzVW5kZXJsaW5lZCI6ZmFsc2UsIkZvcmVncm91bmRDb2xvciI6IldoaXRlIn0sIkVsYXBzZWRUaW1lQ29sb3IiOiIyNTUsIDE5MiwgMCIsIkVsYXBzZWRUaW1lU3R5bGUiOjIsIlRvZGF5TWFya2VyUG9zaXRpb24iOjEsIkNhcHNQb3NpdGlvbiI6M30sIkRlZmF1bHRNaWxlc3RvbmVTZXR0aW5ncyI6eyJGbGFnQ29ubmVjdG9yU2V0dGluZ3MiOnsiQ29sb3IiOiI3OSwgMTI5LCAxODkiLCJJc1Zpc2libGUiOmZhbHNlLCJMaW5lV2VpZ2h0IjowLjF9LCJEYXRlRm9ybWF0Ijp7IkZvcm1hdFN0cmluZyI6Ik1NL2RkIiwiU2VwYXJhdG9yIjoiLyIsIlVzZUludGVybmF0aW9uYWxEYXRlRm9ybWF0IjpmYWxzZX0sIldvcmRXcmFwIjp0cnVlLCJJc0RhdGVWaXNpYmxlIjp0cnVlLCJUaXRsZUZvbnRTZXR0aW5ncyI6eyJGb250U2l6ZSI6MTYsIkZvbnROYW1lIjoiQ2FsaWJyaSIsIklzQm9sZCI6dHJ1ZSwiSXNJdGFsaWMiOnRydWUsIklzVW5kZXJsaW5lZCI6ZmFsc2UsIkZvcmVncm91bmRDb2xvciI6IjIwMCwgNDgsIDIwNCJ9LCJEYXRlRm9udFNldHRpbmdzIjp7IkZvbnRTaXplIjoxNCwiRm9udE5hbWUiOiJDYWxpYnJpIiwiSXNCb2xkIjp0cnVlLCJJc0l0YWxpYyI6ZmFsc2UsIklzVW5kZXJsaW5lZCI6ZmFsc2UsIkZvcmVncm91bmRDb2xvciI6IjY5LCA2OSwgODEifSwiQ29ubmVjdG9yU2V0dGluZ3MiOnsiQ29sb3IiOiIiLCJJc1Zpc2libGUiOmZhbHNlLCJMaW5lV2VpZ2h0IjowLjF9fSwiRGVmYXVsdFRhc2tTZXR0aW5ncyI6eyJXb3JkV3JhcCI6ZmFsc2UsIkRhdGVGb250U2V0dGluZ3MiOnsiRm9udFNpemUiOjE0LCJGb250TmFtZSI6IkNhbGlicmkiLCJJc0JvbGQiOnRydW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0cnVlLCJEYXRlRm9ybWF0Ijp7IkZvcm1hdFN0cmluZyI6Ik1NTSBkIiwiU2VwYXJhdG9yIjoiLyIsIlVzZUludGVybmF0aW9uYWxEYXRlRm9ybWF0IjpmYWxzZX0sIkR1cmF0aW9uUG9zaXRpb24iOjIsIkR1cmF0aW9uRm9ybWF0IjowLCJSZW5kZXJMb25nVGFza1RpdGxlQWJvdmVUYXNrU2hhcGUiOmZhbHNlLCJJc0hvcml6b250YWxDb25uZWN0b3JWaXNpYmxlIjpmYWxzZSwiSXNWZXJ0aWNhbENvbm5lY3RvclZpc2libGUiOnRydWUsIkludGVydmFsVGV4dFBvc2l0aW9uIjoxLCJJbnRlcnZhbERhdGVQb3NpdGlvbiI6NiwiVGl0bGVXaWR0aCI6bnVsbCwiVGl0bGVGb250U2V0dGluZ3MiOnsiRm9udFNpemUiOjIwLCJGb250TmFtZSI6IkNhbGlicmkiLCJJc0JvbGQiOnRydWUsIklzSXRhbGljIjp0cnVlLCJJc1VuZGVybGluZWQiOmZhbHNlLCJGb3JlZ3JvdW5kQ29sb3IiOiJXaGl0ZSJ9LCJUYXNrc1NwYWNpbmciOjEwLCJTaGFwZUhlaWdodCI6MjIuMCwiVmVydGljYWxDb25uZWN0b3JTZXR0aW5ncyI6eyJDb2xvciI6IjIyNywgNDUsIDE0NSIsIklzVmlzaWJsZSI6dHJ1ZSwiTGluZVdlaWdodCI6MC4xfSwiSG9yaXpvbnRhbENvbm5lY3RvclNldHRpbmdzIjp7IkNvbG9yIjoiMjA0LCAyMDQsIDIwNCIsIklzVmlzaWJsZSI6ZmFsc2U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Y5OTA1fSwiU2NhbGVTZXR0aW5ncyI6eyJEYXRlRm9ybWF0IjoiTU1NIiwiSW50ZXJ2YWxUeXBlIjoyLCJVc2VBdXRvbWF0aWNUaW1lU2NhbGUiOnRydWUsIkN1c3RvbVRpbWVTY2FsZVV0Y1N0YXJ0RGF0ZSI6IjIwMTMtMDUtMTVUMDA6MDA6MDBaIiwiQ3VzdG9tVGltZVNjYWxlVXRjRW5kRGF0ZSI6IjIwMTMtMTAtMjhUMDA6MDA6MDBaIn19LCJUaW1lYmFuZFZlcnRpY2FsUG9zaXRpb24iOnsiUXVpY2tQb3NpdGlvbiI6MywiUmVsYXRpdmVQb3NpdGlvbiI6NzUuMCwiQWJzb2x1dGVQb3NpdGlvbiI6NDA1LjAsIlByZXZpb3VzQWJzb2x1dGVQb3NpdGlvbiI6NDA1LjB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iNTMyMzQ3LTZiNzctNDU1YS05Nzg5LTI5ZWJiNzk0YTE5YiIsIlRpdGxlU2hhcGVOYW1lIjoiVGV4dEJveCA3NzQyIiwiRGF0ZVNoYXBlTmFtZSI6IlRleHRCb3ggNzc0NCIsIk1hcmtlclNoYXBlTmFtZSI6IkNoZXZyb24gNzczOSIsIkNvbm5lY3RvclNoYXBlTmFtZSI6IlN0cmFpZ2h0IENvbm5lY3RvciA3NzQ2In0seyJNaWxlc3RvbmVJZCI6ImQ2YmU1ZWY0LTI5MTEtNDU5ZC04NmZiLTAyMmQyOTAxODU4OCIsIlRpdGxlU2hhcGVOYW1lIjoiVGV4dEJveCA3NzUxIiwiRGF0ZVNoYXBlTmFtZSI6IlRleHRCb3ggNzc1MyIsIk1hcmtlclNoYXBlTmFtZSI6IkNoZXZyb24gNzc0OCIsIkNvbm5lY3RvclNoYXBlTmFtZSI6IlN0cmFpZ2h0IENvbm5lY3RvciA3NzU1In0seyJNaWxlc3RvbmVJZCI6IjY0NGFiOWY3LTA0MTAtNDRmMC05MGE0LTYzMzNjMDRkZjAzOCIsIlRpdGxlU2hhcGVOYW1lIjoiVGV4dEJveCA3NzYwIiwiRGF0ZVNoYXBlTmFtZSI6IlRleHRCb3ggNzc2MiIsIk1hcmtlclNoYXBlTmFtZSI6IkNoZXZyb24gNzc1NyIsIkNvbm5lY3RvclNoYXBlTmFtZSI6IlN0cmFpZ2h0IENvbm5lY3RvciA3NzY0In0seyJNaWxlc3RvbmVJZCI6ImRiYzBjNDRhLTZmYmEtNDg1YS05ODI4LWMzZWU3Y2Q1YzZlZiIsIlRpdGxlU2hhcGVOYW1lIjoiVGV4dEJveCA3NzY5IiwiRGF0ZVNoYXBlTmFtZSI6IlRleHRCb3ggNzc3MSIsIk1hcmtlclNoYXBlTmFtZSI6IkNoZXZyb24gNzc2NiIsIkNvbm5lY3RvclNoYXBlTmFtZSI6IlN0cmFpZ2h0IENvbm5lY3RvciA3NzczIn0seyJNaWxlc3RvbmVJZCI6IjRiZGQ2MDZmLTA4MTAtNDg2ZC1iMDQzLTkwOThlNTQ5YjZhZSIsIlRpdGxlU2hhcGVOYW1lIjoiVGV4dEJveCA3Nzc4IiwiRGF0ZVNoYXBlTmFtZSI6IlRleHRCb3ggNzc4MCIsIk1hcmtlclNoYXBlTmFtZSI6IkNoZXZyb24gNzc3NSIsIkNvbm5lY3RvclNoYXBlTmFtZSI6IlN0cmFpZ2h0IENvbm5lY3RvciA3NzgyIn1dLCJUYXNrcyI6W3siVGFza0lkIjoiNmQ0ODNiZmQtZDNmZS00NzI5LWFlZTAtOGNjMTk4MTQ2NzhkIiwiVGl0bGVTaGFwZU5hbWUiOiJUZXh0Qm94IDc3OTMiLCJEdXJhdGlvblRleHRTaGFwZU5hbWUiOm51bGwsIlNlZ21lbnRTaGFwZU5hbWUiOiJDaGV2cm9uIDc3OTEiLCJWZXJ0aWNhbExlZnRDb25uZWN0b3JTaGFwZU5hbWUiOiJTdHJhaWdodCBDb25uZWN0b3IgNzc5OCIsIlZlcnRpY2FsUmlnaHRDb25uZWN0b3JTaGFwZU5hbWUiOiJTdHJhaWdodCBDb25uZWN0b3IgNzgwMCIsIkhvcml6b250YWxDb25uZWN0b3JTaGFwZU5hbWUiOiJTdHJhaWdodCBDb25uZWN0b3IgNzc5NiIsIkxlZnREYXRlU2hhcGVOYW1lIjoiVGV4dEJveCA3Nzg2IiwiUmlnaHREYXRlU2hhcGVOYW1lIjoiVGV4dEJveCA3Nzg4In0seyJUYXNrSWQiOiJkZmVmOGU1Ny0yMWVmLTRlMjgtOTk0Yy01NTE1MjU4OGViODEiLCJUaXRsZVNoYXBlTmFtZSI6IlRleHRCb3ggNzgxMCIsIkR1cmF0aW9uVGV4dFNoYXBlTmFtZSI6bnVsbCwiU2VnbWVudFNoYXBlTmFtZSI6IkNoZXZyb24gNzgwOCIsIlZlcnRpY2FsTGVmdENvbm5lY3RvclNoYXBlTmFtZSI6IlN0cmFpZ2h0IENvbm5lY3RvciA3ODE1IiwiVmVydGljYWxSaWdodENvbm5lY3RvclNoYXBlTmFtZSI6IlN0cmFpZ2h0IENvbm5lY3RvciA3ODE3IiwiSG9yaXpvbnRhbENvbm5lY3RvclNoYXBlTmFtZSI6IlN0cmFpZ2h0IENvbm5lY3RvciA3ODEzIiwiTGVmdERhdGVTaGFwZU5hbWUiOiJUZXh0Qm94IDc4MDMiLCJSaWdodERhdGVTaGFwZU5hbWUiOiJUZXh0Qm94IDc4MDUifSx7IlRhc2tJZCI6ImZiNGYxZGYzLWQzY2YtNGQwMy1iY2JmLTgzMDYwYzliODY1MiIsIlRpdGxlU2hhcGVOYW1lIjoiVGV4dEJveCA3ODI3IiwiRHVyYXRpb25UZXh0U2hhcGVOYW1lIjpudWxsLCJTZWdtZW50U2hhcGVOYW1lIjoiQ2hldnJvbiA3ODI1IiwiVmVydGljYWxMZWZ0Q29ubmVjdG9yU2hhcGVOYW1lIjoiU3RyYWlnaHQgQ29ubmVjdG9yIDc4MzIiLCJWZXJ0aWNhbFJpZ2h0Q29ubmVjdG9yU2hhcGVOYW1lIjoiU3RyYWlnaHQgQ29ubmVjdG9yIDc4MzQiLCJIb3Jpem9udGFsQ29ubmVjdG9yU2hhcGVOYW1lIjoiU3RyYWlnaHQgQ29ubmVjdG9yIDc4MzAiLCJMZWZ0RGF0ZVNoYXBlTmFtZSI6IlRleHRCb3ggNzgyMCIsIlJpZ2h0RGF0ZVNoYXBlTmFtZSI6IlRleHRCb3ggNzgyMiJ9LHsiVGFza0lkIjoiZmYwNjMyODYtY2IwNC00MTViLTg1NzItMGM3M2QxNjI2NDk1IiwiVGl0bGVTaGFwZU5hbWUiOiJUZXh0Qm94IDc4NDQiLCJEdXJhdGlvblRleHRTaGFwZU5hbWUiOm51bGwsIlNlZ21lbnRTaGFwZU5hbWUiOiJDaGV2cm9uIDc4NDIiLCJWZXJ0aWNhbExlZnRDb25uZWN0b3JTaGFwZU5hbWUiOiJTdHJhaWdodCBDb25uZWN0b3IgNzg0OSIsIlZlcnRpY2FsUmlnaHRDb25uZWN0b3JTaGFwZU5hbWUiOiJTdHJhaWdodCBDb25uZWN0b3IgNzg1MSIsIkhvcml6b250YWxDb25uZWN0b3JTaGFwZU5hbWUiOiJTdHJhaWdodCBDb25uZWN0b3IgNzg0NyIsIkxlZnREYXRlU2hhcGVOYW1lIjoiVGV4dEJveCA3ODM3IiwiUmlnaHREYXRlU2hhcGVOYW1lIjoiVGV4dEJveCA3ODM5In0seyJUYXNrSWQiOiIwNTQ2ZTViMC04YjdmLTQ2MjktOGU5YS00YzFlYmMxMzljNmMiLCJUaXRsZVNoYXBlTmFtZSI6IlRleHRCb3ggNzg2MSIsIkR1cmF0aW9uVGV4dFNoYXBlTmFtZSI6bnVsbCwiU2VnbWVudFNoYXBlTmFtZSI6IkNoZXZyb24gNzg1OSIsIlZlcnRpY2FsTGVmdENvbm5lY3RvclNoYXBlTmFtZSI6IlN0cmFpZ2h0IENvbm5lY3RvciA3ODY2IiwiVmVydGljYWxSaWdodENvbm5lY3RvclNoYXBlTmFtZSI6IlN0cmFpZ2h0IENvbm5lY3RvciA3ODY4IiwiSG9yaXpvbnRhbENvbm5lY3RvclNoYXBlTmFtZSI6IlN0cmFpZ2h0IENvbm5lY3RvciA3ODY0IiwiTGVmdERhdGVTaGFwZU5hbWUiOiJUZXh0Qm94IDc4NTQiLCJSaWdodERhdGVTaGFwZU5hbWUiOiJUZXh0Qm94IDc4NTYifV0sIlRpbWViYW5kIjp7IkVsYXBzZWRUaW1lU2hhcGVOYW1lIjoiUmVjdGFuZ2xlIDc3MzQiLCJUb2RheU1hcmtlclNoYXBlTmFtZSI6Iklzb3NjZWxlcyBUcmlhbmdsZSA3NzM2IiwiVG9kYXlNYXJrZXJUZXh0U2hhcGVOYW1lIjoiVGV4dEJveCA3NzM3IiwiUmlnaHRFbmRDYXBzU2hhcGVOYW1lIjoiVGV4dEJveCA3NzMyIiwiTGVmdEVuZENhcHNTaGFwZU5hbWUiOiJUZXh0Qm94IDc3MTMiLCJFbGFwc2VkUmVjdGFuZ2xlU2hhcGVOYW1lIjpudWxsLCJTZWdtZW50U2hhcGVzTmFtZXMiOlsiUmVjdGFuZ2xlIDc3MTEiLCJUZXh0Qm94IDc3MTUiLCJTdHJhaWdodCBDb25uZWN0b3IgNzcxNyIsIlRleHRCb3ggNzcxOCIsIlN0cmFpZ2h0IENvbm5lY3RvciA3NzIwIiwiVGV4dEJveCA3NzIxIiwiU3RyYWlnaHQgQ29ubmVjdG9yIDc3MjMiLCJUZXh0Qm94IDc3MjQiLCJTdHJhaWdodCBDb25uZWN0b3IgNzcyNiIsIlRleHRCb3ggNzcyNyIsIlN0cmFpZ2h0IENvbm5lY3RvciA3NzI5IiwiVGV4dEJveCA3NzMwIl19fSwiRWRpdGlvbiI6MSwiSXNQbHVzRWRpdGlvbiI6dHJ1ZSwiQ3VsdHVyZUluZm9OYW1lIjoiZW4tVVMiLCJWZXJzaW9uIjoiMi4yLjAuMCIsIk1pbGVzdG9uZXMiOlt7IkRhdGVGb3JtYXQiOnsiRm9ybWF0U3RyaW5nIjoiTU0vZGQiLCJTZXBhcmF0b3IiOiIvIiwiVXNlSW50ZXJuYXRpb25hbERhdGVGb3JtYXQiOmZhbHNlfSwiSW50ZXJuYWxJZCI6IjRiZGQ2MDZmLTA4MTAtNDg2ZC1iMDQzLTkwOThlNTQ5YjZhZSIsIlRpdGxlTGVmdCI6MTIyLjUxNzMyNiwiVGl0bGVUb3AiOjQ4MC45NjQwODEsIlRpdGxlSGVpZ2h0IjozNC44OTc0OCwiVGl0bGVUb3BJc0N1c3RvbSI6dHJ1ZSwiVGl0bGVXaWR0aCI6OTguNTMwNDcsIkNvbG9yIjoiNzEsIDExNywgMjMxIiwiVXRjRGF0ZSI6IjIwMTMtMDUtMjhUMDA6MDA6MDBaIiwiVGl0bGUiOiJNaWxlc3RvbmUgMSBIZXJlIiwiU3R5bGUiOjcsIkJlbG93VGltZWJhbmQiOnRydWUsIkN1c3RvbVNldHRpbmdzIjp7IklzRGF0ZVZpc2libGUiOnRydWUsIlRpdGxlRm9udFNldHRpbmdzIjp7IkZvbnRTaXplIjoxOCwiRm9udE5hbWUiOiJDZW50dXJ5IEdvdGhpYyIsIklzQm9sZCI6ZmFsc2UsIklzSXRhbGljIjpmYWxzZSwiSXNVbmRlcmxpbmVkIjpmYWxzZSwiRm9yZWdyb3VuZENvbG9yIjoiNjksIDY5LCA4MSJ9LCJEYXRlRm9udFNldHRpbmdzIjp7IkZvbnRTaXplIjoxNCwiRm9udE5hbWUiOiJDZW50dXJ5IEdvdGhpYyIsIklzQm9sZCI6ZmFsc2UsIklzSXRhbGljIjpmYWxzZSwiSXNVbmRlcmxpbmVkIjpmYWxzZSwiRm9yZWdyb3VuZENvbG9yIjoiNzEsIDExNywgMjMxIn0sIkNvbm5lY3RvclNldHRpbmdzIjp7IkNvbG9yIjoiNzEsIDExNywgMjMxIiwiSXNWaXNpYmxlIjpmYWxzZSwiTGluZVdlaWdodCI6MC4xfX0sIkhpZGVEYXRlIjpmYWxzZSwiU2hhcGVUb3AiOm51bGwsIlF1aWNrU2hhcGVTaXplIjoxfSx7IkRhdGVGb3JtYXQiOnsiRm9ybWF0U3RyaW5nIjoiTU0vZGQiLCJTZXBhcmF0b3IiOiIvIiwiVXNlSW50ZXJuYXRpb25hbERhdGVGb3JtYXQiOmZhbHNlfSwiSW50ZXJuYWxJZCI6ImRiYzBjNDRhLTZmYmEtNDg1YS05ODI4LWMzZWU3Y2Q1YzZlZiIsIlRpdGxlTGVmdCI6MjQ3LjAzMDQsIlRpdGxlVG9wIjo0ODAuOTY0MDgxLCJUaXRsZUhlaWdodCI6MzQuODk3NDgsIlRpdGxlVG9wSXNDdXN0b20iOnRydWUsIlRpdGxlV2lkdGgiOjk4LjUzMDQ3LCJDb2xvciI6IjcxLCAxMTcsIDIzMSIsIlV0Y0RhdGUiOiIyMDEzLTA3LTEwVDAwOjAwOjAwWiIsIlRpdGxlIjoiTWlsZXN0b25lIDI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I2NDRhYjlmNy0wNDEwLTQ0ZjAtOTBhNC02MzMzYzA0ZGYwMzgiLCJUaXRsZUxlZnQiOjM0OC4zNzgyNjUsIlRpdGxlVG9wIjo0ODAuOTY0MDgxLCJUaXRsZUhlaWdodCI6MzQuODk3NDgsIlRpdGxlVG9wSXNDdXN0b20iOnRydWUsIlRpdGxlV2lkdGgiOjk4LjUzMDQ3LCJDb2xvciI6IjcxLCAxMTcsIDIzMSIsIlV0Y0RhdGUiOiIyMDEzLTA4LTE0VDAwOjAwOjAwWiIsIlRpdGxlIjoiTWlsZXN0b25lIDM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JkNmJlNWVmNC0yOTExLTQ1OWQtODZmYi0wMjJkMjkwMTg1ODgiLCJUaXRsZUxlZnQiOjQ0OS43MjYxMzUsIlRpdGxlVG9wIjo0ODAuOTY0MDgxLCJUaXRsZUhlaWdodCI6MzQuODk3NDgsIlRpdGxlVG9wSXNDdXN0b20iOnRydWUsIlRpdGxlV2lkdGgiOjk4LjUzMDQ3LCJDb2xvciI6IjcxLCAxMTcsIDIzMSIsIlV0Y0RhdGUiOiIyMDEzLTA5LTE4VDAwOjAwOjAwWiIsIlRpdGxlIjoiTWlsZXN0b25lIDQ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JiYjUzMjM0Ny02Yjc3LTQ1NWEtOTc4OS0yOWViYjc5NGExOWIiLCJUaXRsZUxlZnQiOjU2NS41NTIxLCJUaXRsZVRvcCI6NDgwLjk2NDA4MSwiVGl0bGVIZWlnaHQiOjM0Ljg5NzQ4LCJUaXRsZVRvcElzQ3VzdG9tIjp0cnVlLCJUaXRsZVdpZHRoIjo5OC41MzA0NywiQ29sb3IiOiI3MSwgMTE3LCAyMzEiLCJVdGNEYXRlIjoiMjAxMy0xMC0yOFQwMDowMDowMFoiLCJUaXRsZSI6Ik1pbGVzdG9uZSA1IEhlcmUiLCJTdHlsZSI6NywiQmVsb3dUaW1lYmFuZCI6dHJ1ZSwiQ3VzdG9tU2V0dGluZ3MiOnsiSXNEYXRlVmlzaWJsZSI6dHJ1ZSwiVGl0bGVGb250U2V0dGluZ3MiOnsiRm9udFNpemUiOjE4LCJGb250TmFtZSI6IkNlbnR1cnkgR290aGljIiwiSXNCb2xkIjpmYWxzZSwiSXNJdGFsaWMiOmZhbHNlLCJJc1VuZGVybGluZWQiOmZhbHNlLCJGb3JlZ3JvdW5kQ29sb3IiOiI2OSwgNjksIDgxIn0sIkRhdGVGb250U2V0dGluZ3MiOnsiRm9udFNpemUiOjE0LCJGb250TmFtZSI6IkNlbnR1cnkgR290aGljIiwiSXNCb2xkIjpmYWxzZSwiSXNJdGFsaWMiOmZhbHNlLCJJc1VuZGVybGluZWQiOmZhbHNlLCJGb3JlZ3JvdW5kQ29sb3IiOiI3MSwgMTE3LCAyMzEifSwiQ29ubmVjdG9yU2V0dGluZ3MiOnsiQ29sb3IiOiI3MSwgMTE3LCAyMzEiLCJJc1Zpc2libGUiOmZhbHNlLCJMaW5lV2VpZ2h0IjowLjF9fSwiSGlkZURhdGUiOmZhbHNlLCJTaGFwZVRvcCI6bnVsbCwiUXVpY2tTaGFwZVNpemUiOjF9XSwiVGltZUxpbmVUeXBlIjoxLCJUYXNrcyI6W3siRHVyYXRpb25WYWx1ZSI6MjAuMCwiRHVyYXRpb25Gb3JtYXQiOjAsIkludGVybmFsSWQiOiIwNTQ2ZTViMC04YjdmLTQ2MjktOGU5YS00YzFlYmMxMzljNmMiLCJJbmRleCI6MSwiQ29sb3IiOiI3OCwgMTY2LCAyMjAiLCJVdGNTdGFydERhdGUiOiIyMDEzLTA1LTE1VDAwOjAwOjAwWiIsIlV0Y0VuZERhdGUiOiIyMDEzLTA3LTIyVDAwOjAwOjAwWiIsIlRpdGxlIjoiVGFzayAx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V2hpdGU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EuMCwiRHVyYXRpb25Gb3JtYXQiOjAsIkludGVybmFsSWQiOiJmZjA2MzI4Ni1jYjA0LTQxNWItODU3Mi0wYzczZDE2MjY0OTUiLCJJbmRleCI6MiwiQ29sb3IiOiI3OCwgMTY2LCAyMjAiLCJVdGNTdGFydERhdGUiOiIyMDEzLTA3LTIyVDAwOjAwOjAwWiIsIlV0Y0VuZERhdGUiOiIyMDEzLTA5LTMwVDAwOjAwOjAwWiIsIlRpdGxlIjoiVGFzayAy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MuMCwiRHVyYXRpb25Gb3JtYXQiOjAsIkludGVybmFsSWQiOiJmYjRmMWRmMy1kM2NmLTRkMDMtYmNiZi04MzA2MGM5Yjg2NTIiLCJJbmRleCI6MywiQ29sb3IiOiI3OCwgMTY2LCAyMjAiLCJVdGNTdGFydERhdGUiOiIyMDEzLTA2LTE4VDAwOjAwOjAwWiIsIlV0Y0VuZERhdGUiOiIyMDEzLTA5LTA2VDAwOjAwOjAwWiIsIlRpdGxlIjoiVGFzayAz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TMuMCwiRHVyYXRpb25Gb3JtYXQiOjAsIkludGVybmFsSWQiOiJkZmVmOGU1Ny0yMWVmLTRlMjgtOTk0Yy01NTE1MjU4OGViODEiLCJJbmRleCI6NCwiQ29sb3IiOiI3OCwgMTY2LCAyMjAiLCJVdGNTdGFydERhdGUiOiIyMDEzLTA4LTEzVDAwOjAwOjAwWiIsIlV0Y0VuZERhdGUiOiIyMDEzLTA5LTI5VDAwOjAwOjAwWiIsIlRpdGxlIjoiVGFzayA0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V2hpdGU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UuMCwiRHVyYXRpb25Gb3JtYXQiOjAsIkludGVybmFsSWQiOiI2ZDQ4M2JmZC1kM2ZlLTQ3MjktYWVlMC04Y2MxOTgxNDY3OGQiLCJJbmRleCI6NSwiQ29sb3IiOiI3OCwgMTY2LCAyMjAiLCJVdGNTdGFydERhdGUiOiIyMDEzLTA4LTA1VDAwOjAwOjAwWiIsIlV0Y0VuZERhdGUiOiIyMDEzLTEwLTI4VDAwOjAwOjAwWiIsIlRpdGxlIjoiVGFzayA1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XSwiU3R5bGUiOnsiVGltZWxpbmVTZXR0aW5ncyI6eyJUb2RheU1hcmtlckNvbG9yIjoiMjAwLCA0OCwgMjA0IiwiVG9kYXlNYXJrZXJGb250U2V0dGluZ3MiOnsiRm9udFNpemUiOjI0LCJGb250TmFtZSI6IkNhbGlicmkiLCJJc0JvbGQiOmZhbHNlLCJJc0l0YWxpYyI6ZmFsc2UsIklzVW5kZXJsaW5lZCI6ZmFsc2UsIkZvcmVncm91bmRDb2xvciI6IjY5LCA2OSwgODEifSwiU3RhcnRZZWFyRm9udCI6eyJGb250U2l6ZSI6MTgsIkZvbnROYW1lIjoiQ2VudHVyeSBHb3RoaWMiLCJJc0JvbGQiOmZhbHNlLCJJc0l0YWxpYyI6ZmFsc2UsIklzVW5kZXJsaW5lZCI6ZmFsc2UsIkZvcmVncm91bmRDb2xvciI6IjAsIDAsIDAifSwiRW5kWWVhckZvbnQiOnsiRm9udFNpemUiOjE4LCJGb250TmFtZSI6IkNlbnR1cnkgR290aGljIiwiSXNCb2xkIjpmYWxzZSwiSXNJdGFsaWMiOmZhbHNlLCJJc1VuZGVybGluZWQiOmZhbHNlLCJGb3JlZ3JvdW5kQ29sb3IiOiIwLCAwLCAwIn0sIklzVGhpbiI6ZmFsc2UsIkhhczNERWZmZWN0IjpmYWxzZSwiVGltZWJhbmRJc1JvdW5kZWQiOmZhbHNlLCJUaW1lYmFuZENvbG9yIjoiMjI3LCA0NSwgMTQ1IiwiVGltZWJhbmRGb250U2V0dGluZ3MiOnsiRm9udFNpemUiOjIwLCJGb250TmFtZSI6IkNhbGlicmkiLCJJc0JvbGQiOmZhbHNlLCJJc0l0YWxpYyI6ZmFsc2UsIklzVW5kZXJsaW5lZCI6ZmFsc2UsIkZvcmVncm91bmRDb2xvciI6IldoaXRlIn0sIkVsYXBzZWRUaW1lQ29sb3IiOiIyNTUsIDE5MiwgMCIsIkVsYXBzZWRUaW1lU3R5bGUiOjIsIlRvZGF5TWFya2VyUG9zaXRpb24iOjEsIkNhcHNQb3NpdGlvbiI6M30sIkRlZmF1bHRNaWxlc3RvbmVTZXR0aW5ncyI6eyJGbGFnQ29ubmVjdG9yU2V0dGluZ3MiOnsiQ29sb3IiOiI3OSwgMTI5LCAxODkiLCJJc1Zpc2libGUiOmZhbHNlLCJMaW5lV2VpZ2h0IjowLjF9LCJEYXRlRm9ybWF0Ijp7IkZvcm1hdFN0cmluZyI6Ik1NL2RkIiwiU2VwYXJhdG9yIjoiLyIsIlVzZUludGVybmF0aW9uYWxEYXRlRm9ybWF0IjpmYWxzZX0sIldvcmRXcmFwIjp0cnVlLCJJc0RhdGVWaXNpYmxlIjp0cnVlLCJUaXRsZUZvbnRTZXR0aW5ncyI6eyJGb250U2l6ZSI6MTYsIkZvbnROYW1lIjoiQ2FsaWJyaSIsIklzQm9sZCI6dHJ1ZSwiSXNJdGFsaWMiOnRydWUsIklzVW5kZXJsaW5lZCI6ZmFsc2UsIkZvcmVncm91bmRDb2xvciI6IjIwMCwgNDgsIDIwNCJ9LCJEYXRlRm9udFNldHRpbmdzIjp7IkZvbnRTaXplIjoxNCwiRm9udE5hbWUiOiJDYWxpYnJpIiwiSXNCb2xkIjp0cnVlLCJJc0l0YWxpYyI6ZmFsc2UsIklzVW5kZXJsaW5lZCI6ZmFsc2UsIkZvcmVncm91bmRDb2xvciI6IjY5LCA2OSwgODEifSwiQ29ubmVjdG9yU2V0dGluZ3MiOnsiQ29sb3IiOiIiLCJJc1Zpc2libGUiOmZhbHNlLCJMaW5lV2VpZ2h0IjowLjF9fSwiRGVmYXVsdFRhc2tTZXR0aW5ncyI6eyJXb3JkV3JhcCI6ZmFsc2UsIkRhdGVGb250U2V0dGluZ3MiOnsiRm9udFNpemUiOjE0LCJGb250TmFtZSI6IkNhbGlicmkiLCJJc0JvbGQiOnRydW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0cnVlLCJEYXRlRm9ybWF0Ijp7IkZvcm1hdFN0cmluZyI6Ik1NTSBkIiwiU2VwYXJhdG9yIjoiLyIsIlVzZUludGVybmF0aW9uYWxEYXRlRm9ybWF0IjpmYWxzZX0sIkR1cmF0aW9uUG9zaXRpb24iOjIsIkR1cmF0aW9uRm9ybWF0IjowLCJSZW5kZXJMb25nVGFza1RpdGxlQWJvdmVUYXNrU2hhcGUiOmZhbHNlLCJJc0hvcml6b250YWxDb25uZWN0b3JWaXNpYmxlIjpmYWxzZSwiSXNWZXJ0aWNhbENvbm5lY3RvclZpc2libGUiOnRydWUsIkludGVydmFsVGV4dFBvc2l0aW9uIjoxLCJJbnRlcnZhbERhdGVQb3NpdGlvbiI6NiwiVGl0bGVXaWR0aCI6bnVsbCwiVGl0bGVGb250U2V0dGluZ3MiOnsiRm9udFNpemUiOjIwLCJGb250TmFtZSI6IkNhbGlicmkiLCJJc0JvbGQiOnRydWUsIklzSXRhbGljIjp0cnVlLCJJc1VuZGVybGluZWQiOmZhbHNlLCJGb3JlZ3JvdW5kQ29sb3IiOiJXaGl0ZSJ9LCJUYXNrc1NwYWNpbmciOjEwLCJTaGFwZUhlaWdodCI6MjIuMCwiVmVydGljYWxDb25uZWN0b3JTZXR0aW5ncyI6eyJDb2xvciI6IjIyNywgNDUsIDE0NSIsIklzVmlzaWJsZSI6dHJ1ZSwiTGluZVdlaWdodCI6MC4xfSwiSG9yaXpvbnRhbENvbm5lY3RvclNldHRpbmdzIjp7IkNvbG9yIjoiMjA0LCAyMDQsIDIwNCIsIklzVmlzaWJsZSI6ZmFsc2U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Y5OTA1fSwiU2NhbGVTZXR0aW5ncyI6eyJEYXRlRm9ybWF0IjoiTU1NIiwiSW50ZXJ2YWxUeXBlIjoyLCJVc2VBdXRvbWF0aWNUaW1lU2NhbGUiOnRydWUsIkN1c3RvbVRpbWVTY2FsZVV0Y1N0YXJ0RGF0ZSI6IjIwMTMtMDUtMTVUMDA6MDA6MDBaIiwiQ3VzdG9tVGltZVNjYWxlVXRjRW5kRGF0ZSI6IjIwMTMtMTAtMjhUMDA6MDA6MDBaIn19LCJUaW1lYmFuZFZlcnRpY2FsUG9zaXRpb24iOnsiUXVpY2tQb3NpdGlvbiI6MywiUmVsYXRpdmVQb3NpdGlvbiI6NzUuMCwiQWJzb2x1dGVQb3NpdGlvbiI6NDA1LjAsIlByZXZpb3VzQWJzb2x1dGVQb3NpdGlvbiI6NDA1LjB9fQ=="/>
  <p:tag name="__MASTER" val="__part_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iNTMyMzQ3LTZiNzctNDU1YS05Nzg5LTI5ZWJiNzk0YTE5YiIsIlRpdGxlU2hhcGVOYW1lIjoiVGV4dEJveCA3NzQyIiwiRGF0ZVNoYXBlTmFtZSI6IlRleHRCb3ggNzc0NCIsIk1hcmtlclNoYXBlTmFtZSI6IkNoZXZyb24gNzczOSIsIkNvbm5lY3RvclNoYXBlTmFtZSI6IlN0cmFpZ2h0IENvbm5lY3RvciA3NzQ2In0seyJNaWxlc3RvbmVJZCI6ImQ2YmU1ZWY0LTI5MTEtNDU5ZC04NmZiLTAyMmQyOTAxODU4OCIsIlRpdGxlU2hhcGVOYW1lIjoiVGV4dEJveCA3NzUxIiwiRGF0ZVNoYXBlTmFtZSI6IlRleHRCb3ggNzc1MyIsIk1hcmtlclNoYXBlTmFtZSI6IkNoZXZyb24gNzc0OCIsIkNvbm5lY3RvclNoYXBlTmFtZSI6IlN0cmFpZ2h0IENvbm5lY3RvciA3NzU1In0seyJNaWxlc3RvbmVJZCI6IjY0NGFiOWY3LTA0MTAtNDRmMC05MGE0LTYzMzNjMDRkZjAzOCIsIlRpdGxlU2hhcGVOYW1lIjoiVGV4dEJveCA3NzYwIiwiRGF0ZVNoYXBlTmFtZSI6IlRleHRCb3ggNzc2MiIsIk1hcmtlclNoYXBlTmFtZSI6IkNoZXZyb24gNzc1NyIsIkNvbm5lY3RvclNoYXBlTmFtZSI6IlN0cmFpZ2h0IENvbm5lY3RvciA3NzY0In0seyJNaWxlc3RvbmVJZCI6ImRiYzBjNDRhLTZmYmEtNDg1YS05ODI4LWMzZWU3Y2Q1YzZlZiIsIlRpdGxlU2hhcGVOYW1lIjoiVGV4dEJveCA3NzY5IiwiRGF0ZVNoYXBlTmFtZSI6IlRleHRCb3ggNzc3MSIsIk1hcmtlclNoYXBlTmFtZSI6IkNoZXZyb24gNzc2NiIsIkNvbm5lY3RvclNoYXBlTmFtZSI6IlN0cmFpZ2h0IENvbm5lY3RvciA3NzczIn0seyJNaWxlc3RvbmVJZCI6IjRiZGQ2MDZmLTA4MTAtNDg2ZC1iMDQzLTkwOThlNTQ5YjZhZSIsIlRpdGxlU2hhcGVOYW1lIjoiVGV4dEJveCA3Nzc4IiwiRGF0ZVNoYXBlTmFtZSI6IlRleHRCb3ggNzc4MCIsIk1hcmtlclNoYXBlTmFtZSI6IkNoZXZyb24gNzc3NSIsIkNvbm5lY3RvclNoYXBlTmFtZSI6IlN0cmFpZ2h0IENvbm5lY3RvciA3NzgyIn1dLCJUYXNrcyI6W3siVGFza0lkIjoiNmQ0ODNiZmQtZDNmZS00NzI5LWFlZTAtOGNjMTk4MTQ2NzhkIiwiVGl0bGVTaGFwZU5hbWUiOiJUZXh0Qm94IDc3OTMiLCJEdXJhdGlvblRleHRTaGFwZU5hbWUiOm51bGwsIlNlZ21lbnRTaGFwZU5hbWUiOiJDaGV2cm9uIDc3OTEiLCJWZXJ0aWNhbExlZnRDb25uZWN0b3JTaGFwZU5hbWUiOiJTdHJhaWdodCBDb25uZWN0b3IgNzc5OCIsIlZlcnRpY2FsUmlnaHRDb25uZWN0b3JTaGFwZU5hbWUiOiJTdHJhaWdodCBDb25uZWN0b3IgNzgwMCIsIkhvcml6b250YWxDb25uZWN0b3JTaGFwZU5hbWUiOiJTdHJhaWdodCBDb25uZWN0b3IgNzc5NiIsIkxlZnREYXRlU2hhcGVOYW1lIjoiVGV4dEJveCA3Nzg2IiwiUmlnaHREYXRlU2hhcGVOYW1lIjoiVGV4dEJveCA3Nzg4In0seyJUYXNrSWQiOiJkZmVmOGU1Ny0yMWVmLTRlMjgtOTk0Yy01NTE1MjU4OGViODEiLCJUaXRsZVNoYXBlTmFtZSI6IlRleHRCb3ggNzgxMCIsIkR1cmF0aW9uVGV4dFNoYXBlTmFtZSI6bnVsbCwiU2VnbWVudFNoYXBlTmFtZSI6IkNoZXZyb24gNzgwOCIsIlZlcnRpY2FsTGVmdENvbm5lY3RvclNoYXBlTmFtZSI6IlN0cmFpZ2h0IENvbm5lY3RvciA3ODE1IiwiVmVydGljYWxSaWdodENvbm5lY3RvclNoYXBlTmFtZSI6IlN0cmFpZ2h0IENvbm5lY3RvciA3ODE3IiwiSG9yaXpvbnRhbENvbm5lY3RvclNoYXBlTmFtZSI6IlN0cmFpZ2h0IENvbm5lY3RvciA3ODEzIiwiTGVmdERhdGVTaGFwZU5hbWUiOiJUZXh0Qm94IDc4MDMiLCJSaWdodERhdGVTaGFwZU5hbWUiOiJUZXh0Qm94IDc4MDUifSx7IlRhc2tJZCI6ImZiNGYxZGYzLWQzY2YtNGQwMy1iY2JmLTgzMDYwYzliODY1MiIsIlRpdGxlU2hhcGVOYW1lIjoiVGV4dEJveCA3ODI3IiwiRHVyYXRpb25UZXh0U2hhcGVOYW1lIjpudWxsLCJTZWdtZW50U2hhcGVOYW1lIjoiQ2hldnJvbiA3ODI1IiwiVmVydGljYWxMZWZ0Q29ubmVjdG9yU2hhcGVOYW1lIjoiU3RyYWlnaHQgQ29ubmVjdG9yIDc4MzIiLCJWZXJ0aWNhbFJpZ2h0Q29ubmVjdG9yU2hhcGVOYW1lIjoiU3RyYWlnaHQgQ29ubmVjdG9yIDc4MzQiLCJIb3Jpem9udGFsQ29ubmVjdG9yU2hhcGVOYW1lIjoiU3RyYWlnaHQgQ29ubmVjdG9yIDc4MzAiLCJMZWZ0RGF0ZVNoYXBlTmFtZSI6IlRleHRCb3ggNzgyMCIsIlJpZ2h0RGF0ZVNoYXBlTmFtZSI6IlRleHRCb3ggNzgyMiJ9LHsiVGFza0lkIjoiZmYwNjMyODYtY2IwNC00MTViLTg1NzItMGM3M2QxNjI2NDk1IiwiVGl0bGVTaGFwZU5hbWUiOiJUZXh0Qm94IDc4NDQiLCJEdXJhdGlvblRleHRTaGFwZU5hbWUiOm51bGwsIlNlZ21lbnRTaGFwZU5hbWUiOiJDaGV2cm9uIDc4NDIiLCJWZXJ0aWNhbExlZnRDb25uZWN0b3JTaGFwZU5hbWUiOiJTdHJhaWdodCBDb25uZWN0b3IgNzg0OSIsIlZlcnRpY2FsUmlnaHRDb25uZWN0b3JTaGFwZU5hbWUiOiJTdHJhaWdodCBDb25uZWN0b3IgNzg1MSIsIkhvcml6b250YWxDb25uZWN0b3JTaGFwZU5hbWUiOiJTdHJhaWdodCBDb25uZWN0b3IgNzg0NyIsIkxlZnREYXRlU2hhcGVOYW1lIjoiVGV4dEJveCA3ODM3IiwiUmlnaHREYXRlU2hhcGVOYW1lIjoiVGV4dEJveCA3ODM5In0seyJUYXNrSWQiOiIwNTQ2ZTViMC04YjdmLTQ2MjktOGU5YS00YzFlYmMxMzljNmMiLCJUaXRsZVNoYXBlTmFtZSI6IlRleHRCb3ggNzg2MSIsIkR1cmF0aW9uVGV4dFNoYXBlTmFtZSI6bnVsbCwiU2VnbWVudFNoYXBlTmFtZSI6IkNoZXZyb24gNzg1OSIsIlZlcnRpY2FsTGVmdENvbm5lY3RvclNoYXBlTmFtZSI6IlN0cmFpZ2h0IENvbm5lY3RvciA3ODY2IiwiVmVydGljYWxSaWdodENvbm5lY3RvclNoYXBlTmFtZSI6IlN0cmFpZ2h0IENvbm5lY3RvciA3ODY4IiwiSG9yaXpvbnRhbENvbm5lY3RvclNoYXBlTmFtZSI6IlN0cmFpZ2h0IENvbm5lY3RvciA3ODY0IiwiTGVmdERhdGVTaGFwZU5hbWUiOiJUZXh0Qm94IDc4NTQiLCJSaWdodERhdGVTaGFwZU5hbWUiOiJUZXh0Qm94IDc4NTYifV0sIlRpbWViYW5kIjp7IkVsYXBzZWRUaW1lU2hhcGVOYW1lIjoiUmVjdGFuZ2xlIDc3MzQiLCJUb2RheU1hcmtlclNoYXBlTmFtZSI6Iklzb3NjZWxlcyBUcmlhbmdsZSA3NzM2IiwiVG9kYXlNYXJrZXJUZXh0U2hhcGVOYW1lIjoiVGV4dEJveCA3NzM3IiwiUmlnaHRFbmRDYXBzU2hhcGVOYW1lIjoiVGV4dEJveCA3NzMyIiwiTGVmdEVuZENhcHNTaGFwZU5hbWUiOiJUZXh0Qm94IDc3MTMiLCJFbGFwc2VkUmVjdGFuZ2xlU2hhcGVOYW1lIjpudWxsLCJTZWdtZW50U2hhcGVzTmFtZXMiOlsiUmVjdGFuZ2xlIDc3MTEiLCJUZXh0Qm94IDc3MTUiLCJTdHJhaWdodCBDb25uZWN0b3IgNzcxNyIsIlRleHRCb3ggNzcxOCIsIlN0cmFpZ2h0IENvbm5lY3RvciA3NzIwIiwiVGV4dEJveCA3NzIxIiwiU3RyYWlnaHQgQ29ubmVjdG9yIDc3MjMiLCJUZXh0Qm94IDc3MjQiLCJTdHJhaWdodCBDb25uZWN0b3IgNzcyNiIsIlRleHRCb3ggNzcyNyIsIlN0cmFpZ2h0IENvbm5lY3RvciA3NzI5IiwiVGV4dEJveCA3NzMwIl19fSwiRWRpdGlvbiI6MSwiSXNQbHVzRWRpdGlvbiI6dHJ1ZSwiQ3VsdHVyZUluZm9OYW1lIjoiZW4tVVMiLCJWZXJzaW9uIjoiMi4yLjAuMCIsIk1pbGVzdG9uZXMiOlt7IkRhdGVGb3JtYXQiOnsiRm9ybWF0U3RyaW5nIjoiTU0vZGQiLCJTZXBhcmF0b3IiOiIvIiwiVXNlSW50ZXJuYXRpb25hbERhdGVGb3JtYXQiOmZhbHNlfSwiSW50ZXJuYWxJZCI6IjRiZGQ2MDZmLTA4MTAtNDg2ZC1iMDQzLTkwOThlNTQ5YjZhZSIsIlRpdGxlTGVmdCI6MTIyLjUxNzMyNiwiVGl0bGVUb3AiOjQ4MC45NjQwODEsIlRpdGxlSGVpZ2h0IjozNC44OTc0OCwiVGl0bGVUb3BJc0N1c3RvbSI6dHJ1ZSwiVGl0bGVXaWR0aCI6OTguNTMwNDcsIkNvbG9yIjoiNzEsIDExNywgMjMxIiwiVXRjRGF0ZSI6IjIwMTMtMDUtMjhUMDA6MDA6MDBaIiwiVGl0bGUiOiJNaWxlc3RvbmUgMSBIZXJlIiwiU3R5bGUiOjcsIkJlbG93VGltZWJhbmQiOnRydWUsIkN1c3RvbVNldHRpbmdzIjp7IklzRGF0ZVZpc2libGUiOnRydWUsIlRpdGxlRm9udFNldHRpbmdzIjp7IkZvbnRTaXplIjoxOCwiRm9udE5hbWUiOiJDZW50dXJ5IEdvdGhpYyIsIklzQm9sZCI6ZmFsc2UsIklzSXRhbGljIjpmYWxzZSwiSXNVbmRlcmxpbmVkIjpmYWxzZSwiRm9yZWdyb3VuZENvbG9yIjoiNjksIDY5LCA4MSJ9LCJEYXRlRm9udFNldHRpbmdzIjp7IkZvbnRTaXplIjoxNCwiRm9udE5hbWUiOiJDZW50dXJ5IEdvdGhpYyIsIklzQm9sZCI6ZmFsc2UsIklzSXRhbGljIjpmYWxzZSwiSXNVbmRlcmxpbmVkIjpmYWxzZSwiRm9yZWdyb3VuZENvbG9yIjoiNzEsIDExNywgMjMxIn0sIkNvbm5lY3RvclNldHRpbmdzIjp7IkNvbG9yIjoiNzEsIDExNywgMjMxIiwiSXNWaXNpYmxlIjpmYWxzZSwiTGluZVdlaWdodCI6MC4xfX0sIkhpZGVEYXRlIjpmYWxzZSwiU2hhcGVUb3AiOm51bGwsIlF1aWNrU2hhcGVTaXplIjoxfSx7IkRhdGVGb3JtYXQiOnsiRm9ybWF0U3RyaW5nIjoiTU0vZGQiLCJTZXBhcmF0b3IiOiIvIiwiVXNlSW50ZXJuYXRpb25hbERhdGVGb3JtYXQiOmZhbHNlfSwiSW50ZXJuYWxJZCI6ImRiYzBjNDRhLTZmYmEtNDg1YS05ODI4LWMzZWU3Y2Q1YzZlZiIsIlRpdGxlTGVmdCI6MjQ3LjAzMDQsIlRpdGxlVG9wIjo0ODAuOTY0MDgxLCJUaXRsZUhlaWdodCI6MzQuODk3NDgsIlRpdGxlVG9wSXNDdXN0b20iOnRydWUsIlRpdGxlV2lkdGgiOjk4LjUzMDQ3LCJDb2xvciI6IjcxLCAxMTcsIDIzMSIsIlV0Y0RhdGUiOiIyMDEzLTA3LTEwVDAwOjAwOjAwWiIsIlRpdGxlIjoiTWlsZXN0b25lIDI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I2NDRhYjlmNy0wNDEwLTQ0ZjAtOTBhNC02MzMzYzA0ZGYwMzgiLCJUaXRsZUxlZnQiOjM0OC4zNzgyNjUsIlRpdGxlVG9wIjo0ODAuOTY0MDgxLCJUaXRsZUhlaWdodCI6MzQuODk3NDgsIlRpdGxlVG9wSXNDdXN0b20iOnRydWUsIlRpdGxlV2lkdGgiOjk4LjUzMDQ3LCJDb2xvciI6IjcxLCAxMTcsIDIzMSIsIlV0Y0RhdGUiOiIyMDEzLTA4LTE0VDAwOjAwOjAwWiIsIlRpdGxlIjoiTWlsZXN0b25lIDM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JkNmJlNWVmNC0yOTExLTQ1OWQtODZmYi0wMjJkMjkwMTg1ODgiLCJUaXRsZUxlZnQiOjQ0OS43MjYxMzUsIlRpdGxlVG9wIjo0ODAuOTY0MDgxLCJUaXRsZUhlaWdodCI6MzQuODk3NDgsIlRpdGxlVG9wSXNDdXN0b20iOnRydWUsIlRpdGxlV2lkdGgiOjk4LjUzMDQ3LCJDb2xvciI6IjcxLCAxMTcsIDIzMSIsIlV0Y0RhdGUiOiIyMDEzLTA5LTE4VDAwOjAwOjAwWiIsIlRpdGxlIjoiTWlsZXN0b25lIDQgSGVyZSIsIlN0eWxlIjo3LCJCZWxvd1RpbWViYW5kIjp0cnVlLCJDdXN0b21TZXR0aW5ncyI6eyJJc0RhdGVWaXNpYmxlIjp0cnVlLCJUaXRsZUZvbnRTZXR0aW5ncyI6eyJGb250U2l6ZSI6MTgsIkZvbnROYW1lIjoiQ2VudHVyeSBHb3RoaWMiLCJJc0JvbGQiOmZhbHNlLCJJc0l0YWxpYyI6ZmFsc2UsIklzVW5kZXJsaW5lZCI6ZmFsc2UsIkZvcmVncm91bmRDb2xvciI6IjY5LCA2OSwgODEifSwiRGF0ZUZvbnRTZXR0aW5ncyI6eyJGb250U2l6ZSI6MTQsIkZvbnROYW1lIjoiQ2VudHVyeSBHb3RoaWMiLCJJc0JvbGQiOmZhbHNlLCJJc0l0YWxpYyI6ZmFsc2UsIklzVW5kZXJsaW5lZCI6ZmFsc2UsIkZvcmVncm91bmRDb2xvciI6IjcxLCAxMTcsIDIzMSJ9LCJDb25uZWN0b3JTZXR0aW5ncyI6eyJDb2xvciI6IjcxLCAxMTcsIDIzMSIsIklzVmlzaWJsZSI6ZmFsc2UsIkxpbmVXZWlnaHQiOjAuMX19LCJIaWRlRGF0ZSI6ZmFsc2UsIlNoYXBlVG9wIjpudWxsLCJRdWlja1NoYXBlU2l6ZSI6MX0seyJEYXRlRm9ybWF0Ijp7IkZvcm1hdFN0cmluZyI6Ik1NL2RkIiwiU2VwYXJhdG9yIjoiLyIsIlVzZUludGVybmF0aW9uYWxEYXRlRm9ybWF0IjpmYWxzZX0sIkludGVybmFsSWQiOiJiYjUzMjM0Ny02Yjc3LTQ1NWEtOTc4OS0yOWViYjc5NGExOWIiLCJUaXRsZUxlZnQiOjU2NS41NTIxLCJUaXRsZVRvcCI6NDgwLjk2NDA4MSwiVGl0bGVIZWlnaHQiOjM0Ljg5NzQ4LCJUaXRsZVRvcElzQ3VzdG9tIjp0cnVlLCJUaXRsZVdpZHRoIjo5OC41MzA0NywiQ29sb3IiOiI3MSwgMTE3LCAyMzEiLCJVdGNEYXRlIjoiMjAxMy0xMC0yOFQwMDowMDowMFoiLCJUaXRsZSI6Ik1pbGVzdG9uZSA1IEhlcmUiLCJTdHlsZSI6NywiQmVsb3dUaW1lYmFuZCI6dHJ1ZSwiQ3VzdG9tU2V0dGluZ3MiOnsiSXNEYXRlVmlzaWJsZSI6dHJ1ZSwiVGl0bGVGb250U2V0dGluZ3MiOnsiRm9udFNpemUiOjE4LCJGb250TmFtZSI6IkNlbnR1cnkgR290aGljIiwiSXNCb2xkIjpmYWxzZSwiSXNJdGFsaWMiOmZhbHNlLCJJc1VuZGVybGluZWQiOmZhbHNlLCJGb3JlZ3JvdW5kQ29sb3IiOiI2OSwgNjksIDgxIn0sIkRhdGVGb250U2V0dGluZ3MiOnsiRm9udFNpemUiOjE0LCJGb250TmFtZSI6IkNlbnR1cnkgR290aGljIiwiSXNCb2xkIjpmYWxzZSwiSXNJdGFsaWMiOmZhbHNlLCJJc1VuZGVybGluZWQiOmZhbHNlLCJGb3JlZ3JvdW5kQ29sb3IiOiI3MSwgMTE3LCAyMzEifSwiQ29ubmVjdG9yU2V0dGluZ3MiOnsiQ29sb3IiOiI3MSwgMTE3LCAyMzEiLCJJc1Zpc2libGUiOmZhbHNlLCJMaW5lV2VpZ2h0IjowLjF9fSwiSGlkZURhdGUiOmZhbHNlLCJTaGFwZVRvcCI6bnVsbCwiUXVpY2tTaGFwZVNpemUiOjF9XSwiVGltZUxpbmVUeXBlIjoxLCJUYXNrcyI6W3siRHVyYXRpb25WYWx1ZSI6MjAuMCwiRHVyYXRpb25Gb3JtYXQiOjAsIkludGVybmFsSWQiOiIwNTQ2ZTViMC04YjdmLTQ2MjktOGU5YS00YzFlYmMxMzljNmMiLCJJbmRleCI6MSwiQ29sb3IiOiI3OCwgMTY2LCAyMjAiLCJVdGNTdGFydERhdGUiOiIyMDEzLTA1LTE1VDAwOjAwOjAwWiIsIlV0Y0VuZERhdGUiOiIyMDEzLTA3LTIyVDAwOjAwOjAwWiIsIlRpdGxlIjoiVGFzayAx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V2hpdGU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EuMCwiRHVyYXRpb25Gb3JtYXQiOjAsIkludGVybmFsSWQiOiJmZjA2MzI4Ni1jYjA0LTQxNWItODU3Mi0wYzczZDE2MjY0OTUiLCJJbmRleCI6MiwiQ29sb3IiOiI3OCwgMTY2LCAyMjAiLCJVdGNTdGFydERhdGUiOiIyMDEzLTA3LTIyVDAwOjAwOjAwWiIsIlV0Y0VuZERhdGUiOiIyMDEzLTA5LTMwVDAwOjAwOjAwWiIsIlRpdGxlIjoiVGFzayAy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MuMCwiRHVyYXRpb25Gb3JtYXQiOjAsIkludGVybmFsSWQiOiJmYjRmMWRmMy1kM2NmLTRkMDMtYmNiZi04MzA2MGM5Yjg2NTIiLCJJbmRleCI6MywiQ29sb3IiOiI3OCwgMTY2LCAyMjAiLCJVdGNTdGFydERhdGUiOiIyMDEzLTA2LTE4VDAwOjAwOjAwWiIsIlV0Y0VuZERhdGUiOiIyMDEzLTA5LTA2VDAwOjAwOjAwWiIsIlRpdGxlIjoiVGFzayAz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TMuMCwiRHVyYXRpb25Gb3JtYXQiOjAsIkludGVybmFsSWQiOiJkZmVmOGU1Ny0yMWVmLTRlMjgtOTk0Yy01NTE1MjU4OGViODEiLCJJbmRleCI6NCwiQ29sb3IiOiI3OCwgMTY2LCAyMjAiLCJVdGNTdGFydERhdGUiOiIyMDEzLTA4LTEzVDAwOjAwOjAwWiIsIlV0Y0VuZERhdGUiOiIyMDEzLTA5LTI5VDAwOjAwOjAwWiIsIlRpdGxlIjoiVGFzayA0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V2hpdGU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LHsiRHVyYXRpb25WYWx1ZSI6MjUuMCwiRHVyYXRpb25Gb3JtYXQiOjAsIkludGVybmFsSWQiOiI2ZDQ4M2JmZC1kM2ZlLTQ3MjktYWVlMC04Y2MxOTgxNDY3OGQiLCJJbmRleCI6NSwiQ29sb3IiOiI3OCwgMTY2LCAyMjAiLCJVdGNTdGFydERhdGUiOiIyMDEzLTA4LTA1VDAwOjAwOjAwWiIsIlV0Y0VuZERhdGUiOiIyMDEzLTEwLTI4VDAwOjAwOjAwWiIsIlRpdGxlIjoiVGFzayA1IEhlcmUiLCJTaGFwZSI6NCwiQ3VzdG9tU2V0dGluZ3MiOnsiVGl0bGVXaWR0aCI6NDguNTk1MDQsIlRpdGxlRm9udFNldHRpbmdzIjp7IkZvbnRTaXplIjoyMCwiRm9udE5hbWUiOiJDYWxpYnJpIiwiSXNCb2xkIjp0cnVlLCJJc0l0YWxpYyI6dHJ1ZSwiSXNVbmRlcmxpbmVkIjpmYWxzZSwiRm9yZWdyb3VuZENvbG9yIjoiMjU1LCAyNTUsIDI1NSJ9LCJTdGFydERhdGVGb250U2V0dGluZ3MiOnsiRm9udFNpemUiOjE0LCJGb250TmFtZSI6IkNlbnR1cnkgR290aGljIiwiSXNCb2xkIjpmYWxzZSwiSXNJdGFsaWMiOmZhbHNlLCJJc1VuZGVybGluZWQiOmZhbHNlLCJGb3JlZ3JvdW5kQ29sb3IiOiIyMywgNjQsIDEwOSJ9LCJFbmREYXRlRm9udFNldHRpbmdzIjp7IkZvbnRTaXplIjoxNCwiRm9udE5hbWUiOiJDZW50dXJ5IEdvdGhpYyIsIklzQm9sZCI6ZmFsc2UsIklzSXRhbGljIjpmYWxzZSwiSXNVbmRlcmxpbmVkIjpmYWxzZSwiRm9yZWdyb3VuZENvbG9yIjoiMjMsIDY0LCAxMDkifSwiRHVyYXRpb25Gb250U2V0dGluZ3MiOnsiRm9udFNpemUiOjcsIkZvbnROYW1lIjoiQ2FsaWJyaSIsIklzQm9sZCI6ZmFsc2UsIklzSXRhbGljIjpmYWxzZSwiSXNVbmRlcmxpbmVkIjpmYWxzZSwiRm9yZWdyb3VuZENvbG9yIjoiQmxhY2sifSwiVGFza3NTcGFjaW5nIjoxMCwiU2hhcGVIZWlnaHQiOjIyLjAsIlZlcnRpY2FsQ29ubmVjdG9yU2V0dGluZ3MiOnsiQ29sb3IiOiIyMjcsIDQ1LCAxNDUiLCJJc1Zpc2libGUiOnRydWUsIkxpbmVXZWlnaHQiOjAuMX0sIkhvcml6b250YWxDb25uZWN0b3JTZXR0aW5ncyI6eyJDb2xvciI6IjIwNCwgMjA0LCAyMDQiLCJJc1Zpc2libGUiOmZhbHNlLCJMaW5lV2VpZ2h0IjowLjB9LCJTbWFydFRpdGxlRm9yZWdyb3VuZCI6IkJsYWNrIiwiU21hcnRUaXRsZUZvcmVncm91bmRJc0FjdGl2ZSI6ZmFsc2UsIlNtYXJ0RHVyYXRpb25Gb3JlZ3JvdW5kIjoiMjM3LCAxMjUsIDQ5IiwiU21hcnREdXJhdGlvbkZvcmVncm91bmRJc0FjdGl2ZSI6ZmFsc2UsIlNtYXJ0RGF0ZUZvcmVncm91bmQiOiI2OCwgODQsIDEwNiIsIlNtYXJ0RGF0ZUZvcmVncm91bmRJc0FjdGl2ZSI6ZmFsc2UsIkluY2x1ZGVOb25Xb3JraW5nRGF5c0luRHVyYXRpb24iOmZhbHNlLCJXb3JraW5nRGF5cyI6Njk5MDV9LCJUYXNrRGF0ZVBvc2l0aW9uIjo2LCJUYXNrVGl0bGVQb3NpdGlvbiI6MSwiVGFza0R1cmF0aW9uUG9zaXRpb24iOjIsIlRhc2tUaXRsZUlzV2lkZXIiOmZhbHNlLCJEYXRlRm9ybWF0Ijp7IkZvcm1hdFN0cmluZyI6Ik1NTSBkIiwiU2VwYXJhdG9yIjoiLyIsIlVzZUludGVybmF0aW9uYWxEYXRlRm9ybWF0IjpmYWxzZX19XSwiU3R5bGUiOnsiVGltZWxpbmVTZXR0aW5ncyI6eyJUb2RheU1hcmtlckNvbG9yIjoiMjAwLCA0OCwgMjA0IiwiVG9kYXlNYXJrZXJGb250U2V0dGluZ3MiOnsiRm9udFNpemUiOjI0LCJGb250TmFtZSI6IkNhbGlicmkiLCJJc0JvbGQiOmZhbHNlLCJJc0l0YWxpYyI6ZmFsc2UsIklzVW5kZXJsaW5lZCI6ZmFsc2UsIkZvcmVncm91bmRDb2xvciI6IjY5LCA2OSwgODEifSwiU3RhcnRZZWFyRm9udCI6eyJGb250U2l6ZSI6MTgsIkZvbnROYW1lIjoiQ2VudHVyeSBHb3RoaWMiLCJJc0JvbGQiOmZhbHNlLCJJc0l0YWxpYyI6ZmFsc2UsIklzVW5kZXJsaW5lZCI6ZmFsc2UsIkZvcmVncm91bmRDb2xvciI6IjAsIDAsIDAifSwiRW5kWWVhckZvbnQiOnsiRm9udFNpemUiOjE4LCJGb250TmFtZSI6IkNlbnR1cnkgR290aGljIiwiSXNCb2xkIjpmYWxzZSwiSXNJdGFsaWMiOmZhbHNlLCJJc1VuZGVybGluZWQiOmZhbHNlLCJGb3JlZ3JvdW5kQ29sb3IiOiIwLCAwLCAwIn0sIklzVGhpbiI6ZmFsc2UsIkhhczNERWZmZWN0IjpmYWxzZSwiVGltZWJhbmRJc1JvdW5kZWQiOmZhbHNlLCJUaW1lYmFuZENvbG9yIjoiMjI3LCA0NSwgMTQ1IiwiVGltZWJhbmRGb250U2V0dGluZ3MiOnsiRm9udFNpemUiOjIwLCJGb250TmFtZSI6IkNhbGlicmkiLCJJc0JvbGQiOmZhbHNlLCJJc0l0YWxpYyI6ZmFsc2UsIklzVW5kZXJsaW5lZCI6ZmFsc2UsIkZvcmVncm91bmRDb2xvciI6IldoaXRlIn0sIkVsYXBzZWRUaW1lQ29sb3IiOiIyNTUsIDE5MiwgMCIsIkVsYXBzZWRUaW1lU3R5bGUiOjIsIlRvZGF5TWFya2VyUG9zaXRpb24iOjEsIkNhcHNQb3NpdGlvbiI6M30sIkRlZmF1bHRNaWxlc3RvbmVTZXR0aW5ncyI6eyJGbGFnQ29ubmVjdG9yU2V0dGluZ3MiOnsiQ29sb3IiOiI3OSwgMTI5LCAxODkiLCJJc1Zpc2libGUiOmZhbHNlLCJMaW5lV2VpZ2h0IjowLjF9LCJEYXRlRm9ybWF0Ijp7IkZvcm1hdFN0cmluZyI6Ik1NL2RkIiwiU2VwYXJhdG9yIjoiLyIsIlVzZUludGVybmF0aW9uYWxEYXRlRm9ybWF0IjpmYWxzZX0sIldvcmRXcmFwIjp0cnVlLCJJc0RhdGVWaXNpYmxlIjp0cnVlLCJUaXRsZUZvbnRTZXR0aW5ncyI6eyJGb250U2l6ZSI6MTYsIkZvbnROYW1lIjoiQ2FsaWJyaSIsIklzQm9sZCI6dHJ1ZSwiSXNJdGFsaWMiOnRydWUsIklzVW5kZXJsaW5lZCI6ZmFsc2UsIkZvcmVncm91bmRDb2xvciI6IjIwMCwgNDgsIDIwNCJ9LCJEYXRlRm9udFNldHRpbmdzIjp7IkZvbnRTaXplIjoxNCwiRm9udE5hbWUiOiJDYWxpYnJpIiwiSXNCb2xkIjp0cnVlLCJJc0l0YWxpYyI6ZmFsc2UsIklzVW5kZXJsaW5lZCI6ZmFsc2UsIkZvcmVncm91bmRDb2xvciI6IjY5LCA2OSwgODEifSwiQ29ubmVjdG9yU2V0dGluZ3MiOnsiQ29sb3IiOiIiLCJJc1Zpc2libGUiOmZhbHNlLCJMaW5lV2VpZ2h0IjowLjF9fSwiRGVmYXVsdFRhc2tTZXR0aW5ncyI6eyJXb3JkV3JhcCI6ZmFsc2UsIkRhdGVGb250U2V0dGluZ3MiOnsiRm9udFNpemUiOjE0LCJGb250TmFtZSI6IkNhbGlicmkiLCJJc0JvbGQiOnRydW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0cnVlLCJEYXRlRm9ybWF0Ijp7IkZvcm1hdFN0cmluZyI6Ik1NTSBkIiwiU2VwYXJhdG9yIjoiLyIsIlVzZUludGVybmF0aW9uYWxEYXRlRm9ybWF0IjpmYWxzZX0sIkR1cmF0aW9uUG9zaXRpb24iOjIsIkR1cmF0aW9uRm9ybWF0IjowLCJSZW5kZXJMb25nVGFza1RpdGxlQWJvdmVUYXNrU2hhcGUiOmZhbHNlLCJJc0hvcml6b250YWxDb25uZWN0b3JWaXNpYmxlIjpmYWxzZSwiSXNWZXJ0aWNhbENvbm5lY3RvclZpc2libGUiOnRydWUsIkludGVydmFsVGV4dFBvc2l0aW9uIjoxLCJJbnRlcnZhbERhdGVQb3NpdGlvbiI6NiwiVGl0bGVXaWR0aCI6bnVsbCwiVGl0bGVGb250U2V0dGluZ3MiOnsiRm9udFNpemUiOjIwLCJGb250TmFtZSI6IkNhbGlicmkiLCJJc0JvbGQiOnRydWUsIklzSXRhbGljIjp0cnVlLCJJc1VuZGVybGluZWQiOmZhbHNlLCJGb3JlZ3JvdW5kQ29sb3IiOiJXaGl0ZSJ9LCJUYXNrc1NwYWNpbmciOjEwLCJTaGFwZUhlaWdodCI6MjIuMCwiVmVydGljYWxDb25uZWN0b3JTZXR0aW5ncyI6eyJDb2xvciI6IjIyNywgNDUsIDE0NSIsIklzVmlzaWJsZSI6dHJ1ZSwiTGluZVdlaWdodCI6MC4xfSwiSG9yaXpvbnRhbENvbm5lY3RvclNldHRpbmdzIjp7IkNvbG9yIjoiMjA0LCAyMDQsIDIwNCIsIklzVmlzaWJsZSI6ZmFsc2U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Y5OTA1fSwiU2NhbGVTZXR0aW5ncyI6eyJEYXRlRm9ybWF0IjoiTU1NIiwiSW50ZXJ2YWxUeXBlIjoyLCJVc2VBdXRvbWF0aWNUaW1lU2NhbGUiOnRydWUsIkN1c3RvbVRpbWVTY2FsZVV0Y1N0YXJ0RGF0ZSI6IjIwMTMtMDUtMTVUMDA6MDA6MDBaIiwiQ3VzdG9tVGltZVNjYWxlVXRjRW5kRGF0ZSI6IjIwMTMtMTAtMjhUMDA6MDA6MDBaIn19LCJUaW1lYmFuZFZlcnRpY2FsUG9zaXRpb24iOnsiUXVpY2tQb3NpdGlvbiI6MywiUmVsYXRpdmVQb3NpdGlvbiI6NzUuMCwiQWJzb2x1dGVQb3NpdGlvbiI6NDA1LjAsIlByZXZpb3VzQWJzb2x1dGVQb3NpdGlvbiI6NDA1LjB9fQ=="/>
  <p:tag name="__MASTER" val="__part_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2_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220</Words>
  <Application>Microsoft Office PowerPoint</Application>
  <PresentationFormat>On-screen Show (4:3)</PresentationFormat>
  <Paragraphs>99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2_Office Theme</vt:lpstr>
      <vt:lpstr>11_Office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2013-09-24T05:03:46Z</dcterms:created>
  <dcterms:modified xsi:type="dcterms:W3CDTF">2016-02-05T17:04:13Z</dcterms:modified>
</cp:coreProperties>
</file>