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97FF"/>
    <a:srgbClr val="00008A"/>
    <a:srgbClr val="4D2403"/>
    <a:srgbClr val="1E008A"/>
    <a:srgbClr val="77AC00"/>
    <a:srgbClr val="006C12"/>
    <a:srgbClr val="003402"/>
    <a:srgbClr val="DBFF01"/>
    <a:srgbClr val="FF6201"/>
    <a:srgbClr val="FE86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41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6" y="4497935"/>
            <a:ext cx="7940660" cy="876734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rgbClr val="0070C0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414165"/>
            <a:ext cx="7940659" cy="76352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46069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70C0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4"/>
            <a:ext cx="8246071" cy="4123035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5" y="424247"/>
            <a:ext cx="6751105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70C0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291130"/>
            <a:ext cx="6751105" cy="473385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6" y="1291130"/>
            <a:ext cx="824607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70C0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4" y="2101865"/>
            <a:ext cx="4123035" cy="571629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4" y="2712685"/>
            <a:ext cx="4123035" cy="335951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2101866"/>
            <a:ext cx="4106566" cy="571630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9" y="2712686"/>
            <a:ext cx="4106566" cy="335951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497935"/>
            <a:ext cx="8084216" cy="763525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261460"/>
            <a:ext cx="8093365" cy="610820"/>
          </a:xfrm>
        </p:spPr>
        <p:txBody>
          <a:bodyPr>
            <a:no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77410" y="5872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dirty="0"/>
              <a:t>irppt.com</a:t>
            </a:r>
          </a:p>
          <a:p>
            <a:r>
              <a:rPr lang="fa-IR" altLang="en-US" dirty="0"/>
              <a:t>مرکز پاورپوینت مادسیج</a:t>
            </a:r>
            <a:endParaRPr lang="fa-IR" alt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443835"/>
            <a:ext cx="8093364" cy="763525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2207360"/>
            <a:ext cx="7940661" cy="4123034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Make Effective Presentations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Using Awesome Backgrounds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Engage your Audience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Capture Audience Attention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70605" y="527605"/>
            <a:ext cx="6975693" cy="763525"/>
          </a:xfrm>
        </p:spPr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70605" y="1596540"/>
            <a:ext cx="6975693" cy="473385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Make Effective Presentations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Using Awesome Backgrounds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Engage your Audience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1670" y="1291130"/>
            <a:ext cx="8076896" cy="763525"/>
          </a:xfrm>
        </p:spPr>
        <p:txBody>
          <a:bodyPr>
            <a:normAutofit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6986" y="2054655"/>
            <a:ext cx="4123035" cy="571629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Product 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6986" y="2665476"/>
            <a:ext cx="4123035" cy="2901394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Feature 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Feature 2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Feature 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580022" y="2054656"/>
            <a:ext cx="4106566" cy="57163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Product 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580021" y="2665477"/>
            <a:ext cx="4106566" cy="2901394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Feature 1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Feature 2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Feature 3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77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62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</cp:lastModifiedBy>
  <cp:revision>125</cp:revision>
  <dcterms:created xsi:type="dcterms:W3CDTF">2013-08-21T19:17:07Z</dcterms:created>
  <dcterms:modified xsi:type="dcterms:W3CDTF">2016-02-26T07:28:02Z</dcterms:modified>
</cp:coreProperties>
</file>