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2200" y="2590800"/>
            <a:ext cx="6096000" cy="1009650"/>
          </a:xfrm>
        </p:spPr>
        <p:txBody>
          <a:bodyPr>
            <a:no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38100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AA44B-992B-49B0-80F7-010B66244FFA}" type="datetimeFigureOut">
              <a:rPr lang="en-US" smtClean="0"/>
              <a:pPr/>
              <a:t>2/5/2016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413242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AA44B-992B-49B0-80F7-010B66244FFA}" type="datetimeFigureOut">
              <a:rPr lang="en-US" smtClean="0"/>
              <a:pPr/>
              <a:t>2/5/2016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43575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AA44B-992B-49B0-80F7-010B66244FFA}" type="datetimeFigureOut">
              <a:rPr lang="en-US" smtClean="0"/>
              <a:pPr/>
              <a:t>2/5/2016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83906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AA44B-992B-49B0-80F7-010B66244FFA}" type="datetimeFigureOut">
              <a:rPr lang="en-US" smtClean="0"/>
              <a:pPr/>
              <a:t>2/5/2016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59876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AA44B-992B-49B0-80F7-010B66244FFA}" type="datetimeFigureOut">
              <a:rPr lang="en-US" smtClean="0"/>
              <a:pPr/>
              <a:t>2/5/2016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89304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AA44B-992B-49B0-80F7-010B66244FFA}" type="datetimeFigureOut">
              <a:rPr lang="en-US" smtClean="0"/>
              <a:pPr/>
              <a:t>2/5/2016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13903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AA44B-992B-49B0-80F7-010B66244FFA}" type="datetimeFigureOut">
              <a:rPr lang="en-US" smtClean="0"/>
              <a:pPr/>
              <a:t>2/5/2016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48430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AA44B-992B-49B0-80F7-010B66244FFA}" type="datetimeFigureOut">
              <a:rPr lang="en-US" smtClean="0"/>
              <a:pPr/>
              <a:t>2/5/2016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04032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AA44B-992B-49B0-80F7-010B66244FFA}" type="datetimeFigureOut">
              <a:rPr lang="en-US" smtClean="0"/>
              <a:pPr/>
              <a:t>2/5/2016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177577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AA44B-992B-49B0-80F7-010B66244FFA}" type="datetimeFigureOut">
              <a:rPr lang="en-US" smtClean="0"/>
              <a:pPr/>
              <a:t>2/5/2016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606005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AA44B-992B-49B0-80F7-010B66244FFA}" type="datetimeFigureOut">
              <a:rPr lang="en-US" smtClean="0"/>
              <a:pPr/>
              <a:t>2/5/2016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922788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wdUpDiag">
          <a:fgClr>
            <a:schemeClr val="bg2">
              <a:lumMod val="25000"/>
            </a:schemeClr>
          </a:fgClr>
          <a:bgClr>
            <a:schemeClr val="bg2">
              <a:lumMod val="10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9AA44B-992B-49B0-80F7-010B66244FFA}" type="datetimeFigureOut">
              <a:rPr lang="en-US" smtClean="0"/>
              <a:pPr/>
              <a:t>2/5/2016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C5307C-9AC7-448E-9FCE-3A20542CE2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30194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free-power-point-templates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free-power-point-templates.com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free-power-point-templates.com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free-power-point-templates.com/" TargetMode="Externa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Timeline PowerPoint Template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Subtitle</a:t>
            </a:r>
            <a:endParaRPr lang="en-US" dirty="0"/>
          </a:p>
        </p:txBody>
      </p:sp>
      <p:pic>
        <p:nvPicPr>
          <p:cNvPr id="4" name="Content Placeholder 6">
            <a:hlinkClick r:id="rId2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24800" y="6242961"/>
            <a:ext cx="1073441" cy="386439"/>
          </a:xfrm>
          <a:prstGeom prst="rect">
            <a:avLst/>
          </a:prstGeom>
          <a:solidFill>
            <a:schemeClr val="bg2">
              <a:lumMod val="50000"/>
              <a:alpha val="63000"/>
            </a:schemeClr>
          </a:solidFill>
        </p:spPr>
      </p:pic>
      <p:sp>
        <p:nvSpPr>
          <p:cNvPr id="5" name="Rectangle 4"/>
          <p:cNvSpPr/>
          <p:nvPr/>
        </p:nvSpPr>
        <p:spPr>
          <a:xfrm>
            <a:off x="1447800" y="57912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irppt.com</a:t>
            </a:r>
          </a:p>
          <a:p>
            <a:r>
              <a:rPr lang="fa-IR" dirty="0" smtClean="0"/>
              <a:t>مرکز پاورپوینت مادسیج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xmlns="" val="262320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Basic Project Timeline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55378867"/>
              </p:ext>
            </p:extLst>
          </p:nvPr>
        </p:nvGraphicFramePr>
        <p:xfrm>
          <a:off x="457200" y="1600200"/>
          <a:ext cx="8229600" cy="3200400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1028700"/>
                <a:gridCol w="1028700"/>
                <a:gridCol w="1028700"/>
                <a:gridCol w="1028700"/>
                <a:gridCol w="1028700"/>
                <a:gridCol w="1028700"/>
                <a:gridCol w="1028700"/>
                <a:gridCol w="1028700"/>
              </a:tblGrid>
              <a:tr h="40005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Apr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Jun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Jul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Aug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Sep</a:t>
                      </a:r>
                      <a:endParaRPr lang="en-US" dirty="0"/>
                    </a:p>
                  </a:txBody>
                  <a:tcPr/>
                </a:tc>
              </a:tr>
              <a:tr h="400050">
                <a:tc>
                  <a:txBody>
                    <a:bodyPr/>
                    <a:lstStyle/>
                    <a:p>
                      <a:r>
                        <a:rPr lang="en-US" dirty="0" smtClean="0"/>
                        <a:t>Task</a:t>
                      </a:r>
                      <a:r>
                        <a:rPr lang="en-US" baseline="0" dirty="0" smtClean="0"/>
                        <a:t>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00050">
                <a:tc>
                  <a:txBody>
                    <a:bodyPr/>
                    <a:lstStyle/>
                    <a:p>
                      <a:r>
                        <a:rPr lang="en-US" dirty="0" smtClean="0"/>
                        <a:t>Task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00050">
                <a:tc>
                  <a:txBody>
                    <a:bodyPr/>
                    <a:lstStyle/>
                    <a:p>
                      <a:r>
                        <a:rPr lang="en-US" dirty="0" smtClean="0"/>
                        <a:t>Task 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00050">
                <a:tc>
                  <a:txBody>
                    <a:bodyPr/>
                    <a:lstStyle/>
                    <a:p>
                      <a:r>
                        <a:rPr lang="en-US" dirty="0" smtClean="0"/>
                        <a:t>Task 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00050">
                <a:tc>
                  <a:txBody>
                    <a:bodyPr/>
                    <a:lstStyle/>
                    <a:p>
                      <a:r>
                        <a:rPr lang="en-US" dirty="0" smtClean="0"/>
                        <a:t>Task 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00050">
                <a:tc>
                  <a:txBody>
                    <a:bodyPr/>
                    <a:lstStyle/>
                    <a:p>
                      <a:r>
                        <a:rPr lang="en-US" dirty="0" smtClean="0"/>
                        <a:t>Task 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0005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Pentagon 4"/>
          <p:cNvSpPr/>
          <p:nvPr/>
        </p:nvSpPr>
        <p:spPr>
          <a:xfrm>
            <a:off x="1476110" y="2002968"/>
            <a:ext cx="2067190" cy="399711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Activity</a:t>
            </a:r>
            <a:endParaRPr lang="en-US" dirty="0"/>
          </a:p>
        </p:txBody>
      </p:sp>
      <p:sp>
        <p:nvSpPr>
          <p:cNvPr id="6" name="Chevron 5"/>
          <p:cNvSpPr/>
          <p:nvPr/>
        </p:nvSpPr>
        <p:spPr>
          <a:xfrm>
            <a:off x="2514600" y="2402682"/>
            <a:ext cx="2057400" cy="395288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Activity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Chevron 6"/>
          <p:cNvSpPr/>
          <p:nvPr/>
        </p:nvSpPr>
        <p:spPr>
          <a:xfrm>
            <a:off x="3543300" y="2797970"/>
            <a:ext cx="3086100" cy="395288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Activity</a:t>
            </a:r>
          </a:p>
        </p:txBody>
      </p:sp>
      <p:sp>
        <p:nvSpPr>
          <p:cNvPr id="8" name="Chevron 7"/>
          <p:cNvSpPr/>
          <p:nvPr/>
        </p:nvSpPr>
        <p:spPr>
          <a:xfrm>
            <a:off x="5600700" y="3193258"/>
            <a:ext cx="2057400" cy="395288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Activity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Chevron 8"/>
          <p:cNvSpPr/>
          <p:nvPr/>
        </p:nvSpPr>
        <p:spPr>
          <a:xfrm>
            <a:off x="2514600" y="3604877"/>
            <a:ext cx="2057400" cy="395288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Activity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Chevron 9"/>
          <p:cNvSpPr/>
          <p:nvPr/>
        </p:nvSpPr>
        <p:spPr>
          <a:xfrm>
            <a:off x="3543300" y="4000165"/>
            <a:ext cx="3086100" cy="395288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Activity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1" name="Content Placeholder 6">
            <a:hlinkClick r:id="rId2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24800" y="6242961"/>
            <a:ext cx="1073441" cy="386439"/>
          </a:xfrm>
          <a:prstGeom prst="rect">
            <a:avLst/>
          </a:prstGeom>
          <a:solidFill>
            <a:schemeClr val="bg2">
              <a:lumMod val="50000"/>
              <a:alpha val="63000"/>
            </a:schemeClr>
          </a:solidFill>
        </p:spPr>
      </p:pic>
      <p:sp>
        <p:nvSpPr>
          <p:cNvPr id="12" name="Chevron 11"/>
          <p:cNvSpPr/>
          <p:nvPr/>
        </p:nvSpPr>
        <p:spPr>
          <a:xfrm>
            <a:off x="457200" y="5715000"/>
            <a:ext cx="1752600" cy="224485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Activity Example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81000" y="5345668"/>
            <a:ext cx="342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Legend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53924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Twelve Months Table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721034433"/>
              </p:ext>
            </p:extLst>
          </p:nvPr>
        </p:nvGraphicFramePr>
        <p:xfrm>
          <a:off x="457200" y="1600200"/>
          <a:ext cx="8229598" cy="3200400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633046"/>
                <a:gridCol w="633046"/>
                <a:gridCol w="633046"/>
                <a:gridCol w="633046"/>
                <a:gridCol w="633046"/>
                <a:gridCol w="633046"/>
                <a:gridCol w="633046"/>
                <a:gridCol w="633046"/>
                <a:gridCol w="633046"/>
                <a:gridCol w="633046"/>
                <a:gridCol w="633046"/>
                <a:gridCol w="633046"/>
                <a:gridCol w="633046"/>
              </a:tblGrid>
              <a:tr h="40005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Feb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Apr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Jun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Jul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Aug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Dec</a:t>
                      </a:r>
                      <a:endParaRPr lang="en-US" dirty="0"/>
                    </a:p>
                  </a:txBody>
                  <a:tcPr/>
                </a:tc>
              </a:tr>
              <a:tr h="40005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Task</a:t>
                      </a:r>
                      <a:r>
                        <a:rPr lang="en-US" sz="1400" baseline="0" dirty="0" smtClean="0"/>
                        <a:t> 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0005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Task 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0005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Task 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0005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Task 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0005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Task 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0005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Task 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0005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Up Arrow Callout 5"/>
          <p:cNvSpPr/>
          <p:nvPr/>
        </p:nvSpPr>
        <p:spPr>
          <a:xfrm>
            <a:off x="457200" y="4343400"/>
            <a:ext cx="3581400" cy="2286000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You can insert more rows for your project tasks here</a:t>
            </a:r>
            <a:br>
              <a:rPr lang="en-US" dirty="0" smtClean="0"/>
            </a:br>
            <a:r>
              <a:rPr lang="en-US" sz="1400" dirty="0" smtClean="0"/>
              <a:t>Select table and then click </a:t>
            </a:r>
            <a:r>
              <a:rPr lang="en-US" sz="1400" i="1" dirty="0" smtClean="0"/>
              <a:t>Layout</a:t>
            </a:r>
            <a:r>
              <a:rPr lang="en-US" sz="1400" dirty="0" smtClean="0"/>
              <a:t> menu. Then </a:t>
            </a:r>
            <a:r>
              <a:rPr lang="en-US" sz="1400" i="1" dirty="0" smtClean="0"/>
              <a:t>Insert Below</a:t>
            </a:r>
            <a:r>
              <a:rPr lang="en-US" sz="1400" dirty="0" smtClean="0"/>
              <a:t>.</a:t>
            </a:r>
            <a:endParaRPr lang="en-US" sz="1400" dirty="0"/>
          </a:p>
        </p:txBody>
      </p:sp>
      <p:pic>
        <p:nvPicPr>
          <p:cNvPr id="7" name="Content Placeholder 6">
            <a:hlinkClick r:id="rId2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24800" y="6242961"/>
            <a:ext cx="1073441" cy="386439"/>
          </a:xfrm>
          <a:prstGeom prst="rect">
            <a:avLst/>
          </a:prstGeom>
          <a:solidFill>
            <a:schemeClr val="bg2">
              <a:lumMod val="50000"/>
              <a:alpha val="63000"/>
            </a:schemeClr>
          </a:solidFill>
        </p:spPr>
      </p:pic>
    </p:spTree>
    <p:extLst>
      <p:ext uri="{BB962C8B-B14F-4D97-AF65-F5344CB8AC3E}">
        <p14:creationId xmlns:p14="http://schemas.microsoft.com/office/powerpoint/2010/main" xmlns="" val="304786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Download free templates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solidFill>
            <a:schemeClr val="bg2">
              <a:lumMod val="50000"/>
              <a:alpha val="63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In FPPT you can download free PowerPoint templates and presentation backgrounds for Microsoft PowerPoint® to decorate your presentations.</a:t>
            </a:r>
          </a:p>
          <a:p>
            <a:endParaRPr lang="en-US" dirty="0" smtClean="0"/>
          </a:p>
          <a:p>
            <a:r>
              <a:rPr lang="en-US" dirty="0" smtClean="0"/>
              <a:t>Open </a:t>
            </a:r>
            <a:r>
              <a:rPr lang="en-US" dirty="0" smtClean="0">
                <a:hlinkClick r:id="rId2"/>
              </a:rPr>
              <a:t>FPPT.com</a:t>
            </a:r>
            <a:r>
              <a:rPr lang="en-US" dirty="0" smtClean="0"/>
              <a:t> in your browser</a:t>
            </a:r>
            <a:endParaRPr lang="en-US" dirty="0"/>
          </a:p>
        </p:txBody>
      </p:sp>
      <p:pic>
        <p:nvPicPr>
          <p:cNvPr id="8" name="Content Placeholder 6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3400" y="5029200"/>
            <a:ext cx="2857500" cy="1028700"/>
          </a:xfrm>
          <a:prstGeom prst="rect">
            <a:avLst/>
          </a:prstGeom>
          <a:solidFill>
            <a:schemeClr val="bg2">
              <a:lumMod val="50000"/>
              <a:alpha val="63000"/>
            </a:schemeClr>
          </a:solidFill>
        </p:spPr>
      </p:pic>
    </p:spTree>
    <p:extLst>
      <p:ext uri="{BB962C8B-B14F-4D97-AF65-F5344CB8AC3E}">
        <p14:creationId xmlns:p14="http://schemas.microsoft.com/office/powerpoint/2010/main" xmlns="" val="623479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rgbClr val="FFFFFF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</TotalTime>
  <Words>104</Words>
  <Application>Microsoft Office PowerPoint</Application>
  <PresentationFormat>On-screen Show (4:3)</PresentationFormat>
  <Paragraphs>50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Timeline PowerPoint Template</vt:lpstr>
      <vt:lpstr>Basic Project Timeline</vt:lpstr>
      <vt:lpstr>Twelve Months Table</vt:lpstr>
      <vt:lpstr>Download free templates</vt:lpstr>
      <vt:lpstr>Slide 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ASUS</cp:lastModifiedBy>
  <cp:revision>11</cp:revision>
  <dcterms:created xsi:type="dcterms:W3CDTF">2012-02-06T13:30:20Z</dcterms:created>
  <dcterms:modified xsi:type="dcterms:W3CDTF">2016-02-05T17:00:56Z</dcterms:modified>
</cp:coreProperties>
</file>