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83301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174924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 bwMode="auto">
          <a:xfrm>
            <a:off x="2857488" y="1571612"/>
            <a:ext cx="1000132" cy="107157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214810" y="1500174"/>
            <a:ext cx="1000132" cy="107157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572132" y="1500174"/>
            <a:ext cx="1000132" cy="107157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7072330" y="1500174"/>
            <a:ext cx="1000132" cy="107157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Curved Down Arrow 22"/>
          <p:cNvSpPr/>
          <p:nvPr/>
        </p:nvSpPr>
        <p:spPr bwMode="auto">
          <a:xfrm>
            <a:off x="4857752" y="928670"/>
            <a:ext cx="1500198" cy="571504"/>
          </a:xfrm>
          <a:prstGeom prst="curved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Curved Down Arrow 23"/>
          <p:cNvSpPr/>
          <p:nvPr/>
        </p:nvSpPr>
        <p:spPr bwMode="auto">
          <a:xfrm>
            <a:off x="3367078" y="1009632"/>
            <a:ext cx="1500198" cy="571504"/>
          </a:xfrm>
          <a:prstGeom prst="curved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Curved Down Arrow 24"/>
          <p:cNvSpPr/>
          <p:nvPr/>
        </p:nvSpPr>
        <p:spPr bwMode="auto">
          <a:xfrm>
            <a:off x="6215074" y="857232"/>
            <a:ext cx="1500198" cy="571504"/>
          </a:xfrm>
          <a:prstGeom prst="curved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Left-Up Arrow 25"/>
          <p:cNvSpPr/>
          <p:nvPr/>
        </p:nvSpPr>
        <p:spPr bwMode="auto">
          <a:xfrm>
            <a:off x="7215206" y="2571744"/>
            <a:ext cx="928694" cy="2786082"/>
          </a:xfrm>
          <a:prstGeom prst="left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Left Arrow 26"/>
          <p:cNvSpPr/>
          <p:nvPr/>
        </p:nvSpPr>
        <p:spPr bwMode="auto">
          <a:xfrm>
            <a:off x="5786446" y="4929198"/>
            <a:ext cx="1285884" cy="428628"/>
          </a:xfrm>
          <a:prstGeom prst="lef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2071670" y="4214818"/>
            <a:ext cx="3714776" cy="1571636"/>
          </a:xfrm>
          <a:prstGeom prst="round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786050" y="1928802"/>
            <a:ext cx="1140056" cy="215444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143372" y="1928802"/>
            <a:ext cx="1140056" cy="21544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00694" y="1928802"/>
            <a:ext cx="1140056" cy="215444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00892" y="1928802"/>
            <a:ext cx="1140056" cy="215444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sz="1000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sz="1000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 Arrow 6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Minus 11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Flowchart: Connector 13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Flowchart: Connector 14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Flowchart: Connector 15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Minus 16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Minus 17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Minus 18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Minus 19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60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2</vt:lpstr>
      <vt:lpstr>Slide 3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13</cp:revision>
  <dcterms:created xsi:type="dcterms:W3CDTF">2013-08-21T19:17:07Z</dcterms:created>
  <dcterms:modified xsi:type="dcterms:W3CDTF">2016-02-01T13:23:26Z</dcterms:modified>
</cp:coreProperties>
</file>