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219200"/>
            <a:ext cx="4572000" cy="12954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514600"/>
            <a:ext cx="4572000" cy="685800"/>
          </a:xfrm>
        </p:spPr>
        <p:txBody>
          <a:bodyPr>
            <a:noAutofit/>
          </a:bodyPr>
          <a:lstStyle>
            <a:lvl1pPr marL="0" indent="0" algn="l">
              <a:buNone/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51037"/>
            <a:ext cx="8610600" cy="4373563"/>
          </a:xfrm>
        </p:spPr>
        <p:txBody>
          <a:bodyPr>
            <a:normAutofit/>
          </a:bodyPr>
          <a:lstStyle>
            <a:lvl1pPr>
              <a:buFont typeface="Algerian" pitchFamily="82" charset="0"/>
              <a:buChar char="×"/>
              <a:defRPr sz="1800"/>
            </a:lvl1pPr>
            <a:lvl2pPr>
              <a:buFont typeface="Algerian" pitchFamily="82" charset="0"/>
              <a:buChar char="×"/>
              <a:defRPr sz="1800"/>
            </a:lvl2pPr>
            <a:lvl3pPr>
              <a:buFont typeface="Algerian" pitchFamily="82" charset="0"/>
              <a:buChar char="×"/>
              <a:defRPr sz="1800"/>
            </a:lvl3pPr>
            <a:lvl4pPr>
              <a:buFont typeface="Algerian" pitchFamily="82" charset="0"/>
              <a:buChar char="×"/>
              <a:defRPr sz="1800"/>
            </a:lvl4pPr>
            <a:lvl5pPr>
              <a:buFont typeface="Algerian" pitchFamily="82" charset="0"/>
              <a:buChar char="×"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29600" cy="1143000"/>
          </a:xfrm>
        </p:spPr>
        <p:txBody>
          <a:bodyPr/>
          <a:lstStyle>
            <a:lvl1pPr algn="ctr">
              <a:defRPr b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986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4040188" cy="381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986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1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29600" cy="1143000"/>
          </a:xfrm>
        </p:spPr>
        <p:txBody>
          <a:bodyPr/>
          <a:lstStyle>
            <a:lvl1pPr algn="ctr">
              <a:defRPr b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19D74-CC5A-483E-87D2-BCF0A2B7B2C8}" type="datetimeFigureOut">
              <a:rPr lang="en-US" smtClean="0"/>
              <a:t>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AFE18-C351-452E-9D4E-F7930E648F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4572000" cy="1676400"/>
          </a:xfrm>
        </p:spPr>
        <p:txBody>
          <a:bodyPr/>
          <a:lstStyle/>
          <a:p>
            <a:r>
              <a:rPr lang="en-US" sz="2000" smtClean="0"/>
              <a:t>My name</a:t>
            </a:r>
            <a:br>
              <a:rPr lang="en-US" sz="2000" smtClean="0"/>
            </a:br>
            <a:r>
              <a:rPr lang="en-US" sz="2000" smtClean="0"/>
              <a:t>contact information</a:t>
            </a:r>
            <a:br>
              <a:rPr lang="en-US" sz="2000" smtClean="0"/>
            </a:br>
            <a:r>
              <a:rPr lang="en-US" sz="2000" smtClean="0"/>
              <a:t>or project description</a:t>
            </a:r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" y="5943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85720" y="2643182"/>
            <a:ext cx="1714512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286116" y="2643182"/>
            <a:ext cx="1643074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6429388" y="2143116"/>
            <a:ext cx="2500330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lus 5"/>
          <p:cNvSpPr/>
          <p:nvPr/>
        </p:nvSpPr>
        <p:spPr>
          <a:xfrm>
            <a:off x="2285984" y="3143248"/>
            <a:ext cx="928694" cy="64294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Equal 6"/>
          <p:cNvSpPr/>
          <p:nvPr/>
        </p:nvSpPr>
        <p:spPr>
          <a:xfrm>
            <a:off x="4929190" y="3000372"/>
            <a:ext cx="1571636" cy="10001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Action Button: Sound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1071538" y="2285992"/>
            <a:ext cx="3000396" cy="3214710"/>
          </a:xfrm>
          <a:prstGeom prst="actionButtonSou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Cloud Callout 3"/>
          <p:cNvSpPr/>
          <p:nvPr/>
        </p:nvSpPr>
        <p:spPr>
          <a:xfrm rot="1631586">
            <a:off x="4643827" y="1487983"/>
            <a:ext cx="2428892" cy="1214446"/>
          </a:xfrm>
          <a:prstGeom prst="cloudCallout">
            <a:avLst>
              <a:gd name="adj1" fmla="val -39673"/>
              <a:gd name="adj2" fmla="val 12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loud Callout 4"/>
          <p:cNvSpPr/>
          <p:nvPr/>
        </p:nvSpPr>
        <p:spPr>
          <a:xfrm rot="3584868">
            <a:off x="5449570" y="3164933"/>
            <a:ext cx="1774898" cy="1562772"/>
          </a:xfrm>
          <a:prstGeom prst="cloudCallout">
            <a:avLst>
              <a:gd name="adj1" fmla="val -39673"/>
              <a:gd name="adj2" fmla="val 12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loud Callout 5"/>
          <p:cNvSpPr/>
          <p:nvPr/>
        </p:nvSpPr>
        <p:spPr>
          <a:xfrm rot="4726186">
            <a:off x="5206851" y="5119711"/>
            <a:ext cx="1676815" cy="1214446"/>
          </a:xfrm>
          <a:prstGeom prst="cloudCallout">
            <a:avLst>
              <a:gd name="adj1" fmla="val -39673"/>
              <a:gd name="adj2" fmla="val 120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04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ube 2"/>
          <p:cNvSpPr/>
          <p:nvPr/>
        </p:nvSpPr>
        <p:spPr>
          <a:xfrm>
            <a:off x="3071802" y="4857760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ube 3"/>
          <p:cNvSpPr/>
          <p:nvPr/>
        </p:nvSpPr>
        <p:spPr>
          <a:xfrm>
            <a:off x="4286248" y="4786322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5214942" y="3357562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1714480" y="4857760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3286116" y="2044051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ube 7"/>
          <p:cNvSpPr/>
          <p:nvPr/>
        </p:nvSpPr>
        <p:spPr>
          <a:xfrm>
            <a:off x="3929058" y="3429000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ube 8"/>
          <p:cNvSpPr/>
          <p:nvPr/>
        </p:nvSpPr>
        <p:spPr>
          <a:xfrm>
            <a:off x="5500694" y="4714884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ube 9"/>
          <p:cNvSpPr/>
          <p:nvPr/>
        </p:nvSpPr>
        <p:spPr>
          <a:xfrm>
            <a:off x="2571736" y="3500438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ube 10"/>
          <p:cNvSpPr/>
          <p:nvPr/>
        </p:nvSpPr>
        <p:spPr>
          <a:xfrm>
            <a:off x="4643438" y="2143116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ube 11"/>
          <p:cNvSpPr/>
          <p:nvPr/>
        </p:nvSpPr>
        <p:spPr>
          <a:xfrm>
            <a:off x="4214810" y="1071546"/>
            <a:ext cx="1357322" cy="142876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621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89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56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Algerian</vt:lpstr>
      <vt:lpstr>Arial</vt:lpstr>
      <vt:lpstr>Calibri</vt:lpstr>
      <vt:lpstr>Office Theme</vt:lpstr>
      <vt:lpstr>Presentation Title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titans</dc:creator>
  <cp:lastModifiedBy>radan</cp:lastModifiedBy>
  <cp:revision>10</cp:revision>
  <dcterms:created xsi:type="dcterms:W3CDTF">2013-09-16T19:18:38Z</dcterms:created>
  <dcterms:modified xsi:type="dcterms:W3CDTF">2016-02-07T03:44:30Z</dcterms:modified>
</cp:coreProperties>
</file>