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DFF"/>
    <a:srgbClr val="157FFF"/>
    <a:srgbClr val="A7BEFF"/>
    <a:srgbClr val="D68B1C"/>
    <a:srgbClr val="F7E289"/>
    <a:srgbClr val="FF9E1D"/>
    <a:srgbClr val="D09622"/>
    <a:srgbClr val="CC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5108755"/>
            <a:ext cx="6413610" cy="1068935"/>
          </a:xfrm>
          <a:noFill/>
          <a:effectLst>
            <a:outerShdw blurRad="88900" dist="38100" dir="5400000" algn="ctr" rotWithShape="0">
              <a:schemeClr val="tx1">
                <a:alpha val="83000"/>
              </a:scheme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291130"/>
            <a:ext cx="5802789" cy="45811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rgbClr val="2D1D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138425"/>
            <a:ext cx="824607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670" y="1749245"/>
            <a:ext cx="8246070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846" y="758950"/>
            <a:ext cx="6412893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2D1D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30" y="1443835"/>
            <a:ext cx="6405375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749244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360065"/>
            <a:ext cx="4275740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1749244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360065"/>
            <a:ext cx="412303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5108755"/>
            <a:ext cx="7024430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1291130"/>
            <a:ext cx="8398775" cy="45811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irppt.com</a:t>
            </a:r>
          </a:p>
          <a:p>
            <a:r>
              <a:rPr lang="fa-IR" dirty="0" smtClean="0"/>
              <a:t>مرکز پاورپوینت مادسیج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a-I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1662</TotalTime>
  <Words>59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 Master title style</vt:lpstr>
      <vt:lpstr>Slide Title</vt:lpstr>
      <vt:lpstr>Slide Title</vt:lpstr>
      <vt:lpstr>Slide Title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radan2</cp:lastModifiedBy>
  <cp:revision>43</cp:revision>
  <dcterms:created xsi:type="dcterms:W3CDTF">2013-08-21T19:17:07Z</dcterms:created>
  <dcterms:modified xsi:type="dcterms:W3CDTF">2016-02-02T13:14:41Z</dcterms:modified>
</cp:coreProperties>
</file>