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87" r:id="rId2"/>
    <p:sldId id="288" r:id="rId3"/>
    <p:sldId id="289" r:id="rId4"/>
    <p:sldId id="290" r:id="rId5"/>
    <p:sldId id="282" r:id="rId6"/>
  </p:sldIdLst>
  <p:sldSz cx="9144000" cy="6858000" type="screen4x3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ED802"/>
    <a:srgbClr val="66EC0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9144000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87117"/>
            <a:ext cx="7772400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99020"/>
            <a:ext cx="6400800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3"/>
            <a:ext cx="5486400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1"/>
            <a:ext cx="5486400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5381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84158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35022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57718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6"/>
            <a:ext cx="4040188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6"/>
            <a:ext cx="4041775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81249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73052"/>
            <a:ext cx="3008313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5"/>
            <a:ext cx="5111750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435105"/>
            <a:ext cx="3008313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2908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42"/>
            <a:ext cx="8229600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38428"/>
            <a:ext cx="8229600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6356354"/>
            <a:ext cx="21336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/>
              <a:t>Simple Work Breakdown Structure</a:t>
            </a:r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3549124" y="1618662"/>
            <a:ext cx="2086255" cy="625958"/>
            <a:chOff x="3549124" y="1618662"/>
            <a:chExt cx="2086255" cy="625958"/>
          </a:xfrm>
        </p:grpSpPr>
        <p:sp>
          <p:nvSpPr>
            <p:cNvPr id="3" name="Rectangle 2"/>
            <p:cNvSpPr/>
            <p:nvPr/>
          </p:nvSpPr>
          <p:spPr>
            <a:xfrm>
              <a:off x="3549124" y="1618662"/>
              <a:ext cx="2086255" cy="625958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77000">
                  <a:schemeClr val="tx2"/>
                </a:gs>
              </a:gsLst>
              <a:lin ang="2700000" scaled="0"/>
            </a:gradFill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864888" y="1700809"/>
              <a:ext cx="1454727" cy="461665"/>
            </a:xfrm>
            <a:prstGeom prst="rect">
              <a:avLst/>
            </a:prstGeom>
            <a:noFill/>
            <a:ln w="1905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algn="ctr">
                <a:defRPr sz="1800">
                  <a:solidFill>
                    <a:schemeClr val="bg1"/>
                  </a:solidFill>
                </a:defRPr>
              </a:lvl1pPr>
              <a:lvl2pPr>
                <a:defRPr>
                  <a:solidFill>
                    <a:schemeClr val="dk1"/>
                  </a:solidFill>
                </a:defRPr>
              </a:lvl2pPr>
              <a:lvl3pPr>
                <a:defRPr>
                  <a:solidFill>
                    <a:schemeClr val="dk1"/>
                  </a:solidFill>
                </a:defRPr>
              </a:lvl3pPr>
              <a:lvl4pPr>
                <a:defRPr>
                  <a:solidFill>
                    <a:schemeClr val="dk1"/>
                  </a:solidFill>
                </a:defRPr>
              </a:lvl4pPr>
              <a:lvl5pPr>
                <a:defRPr>
                  <a:solidFill>
                    <a:schemeClr val="dk1"/>
                  </a:solidFill>
                </a:defRPr>
              </a:lvl5pPr>
              <a:lvl6pPr>
                <a:defRPr>
                  <a:solidFill>
                    <a:schemeClr val="dk1"/>
                  </a:solidFill>
                </a:defRPr>
              </a:lvl6pPr>
              <a:lvl7pPr>
                <a:defRPr>
                  <a:solidFill>
                    <a:schemeClr val="dk1"/>
                  </a:solidFill>
                </a:defRPr>
              </a:lvl7pPr>
              <a:lvl8pPr>
                <a:defRPr>
                  <a:solidFill>
                    <a:schemeClr val="dk1"/>
                  </a:solidFill>
                </a:defRPr>
              </a:lvl8pPr>
              <a:lvl9pPr>
                <a:defRPr>
                  <a:solidFill>
                    <a:schemeClr val="dk1"/>
                  </a:solidFill>
                </a:defRPr>
              </a:lvl9pPr>
            </a:lstStyle>
            <a:p>
              <a:r>
                <a:rPr lang="en-US" sz="2400">
                  <a:latin typeface="Arial" pitchFamily="34" charset="0"/>
                  <a:cs typeface="Arial" pitchFamily="34" charset="0"/>
                </a:rPr>
                <a:t>Project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187624" y="2636912"/>
            <a:ext cx="2086255" cy="625958"/>
            <a:chOff x="1187624" y="2636912"/>
            <a:chExt cx="2086255" cy="625958"/>
          </a:xfrm>
        </p:grpSpPr>
        <p:sp>
          <p:nvSpPr>
            <p:cNvPr id="6" name="Rectangle 5"/>
            <p:cNvSpPr/>
            <p:nvPr/>
          </p:nvSpPr>
          <p:spPr>
            <a:xfrm>
              <a:off x="1187624" y="2636912"/>
              <a:ext cx="2086255" cy="625958"/>
            </a:xfrm>
            <a:prstGeom prst="rect">
              <a:avLst/>
            </a:prstGeom>
            <a:gradFill>
              <a:gsLst>
                <a:gs pos="0">
                  <a:schemeClr val="bg1">
                    <a:alpha val="46000"/>
                  </a:schemeClr>
                </a:gs>
                <a:gs pos="77000">
                  <a:schemeClr val="tx2">
                    <a:lumMod val="20000"/>
                    <a:lumOff val="80000"/>
                    <a:alpha val="77000"/>
                  </a:schemeClr>
                </a:gs>
              </a:gsLst>
              <a:lin ang="2700000" scaled="0"/>
            </a:gradFill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503388" y="2719059"/>
              <a:ext cx="145472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mtClean="0">
                  <a:latin typeface="Arial" pitchFamily="34" charset="0"/>
                  <a:cs typeface="Arial" pitchFamily="34" charset="0"/>
                </a:rPr>
                <a:t>Task 1</a:t>
              </a: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546403" y="2635882"/>
            <a:ext cx="2086255" cy="625958"/>
            <a:chOff x="3546403" y="2635882"/>
            <a:chExt cx="2086255" cy="625958"/>
          </a:xfrm>
        </p:grpSpPr>
        <p:sp>
          <p:nvSpPr>
            <p:cNvPr id="8" name="Rectangle 7"/>
            <p:cNvSpPr/>
            <p:nvPr/>
          </p:nvSpPr>
          <p:spPr>
            <a:xfrm>
              <a:off x="3546403" y="2635882"/>
              <a:ext cx="2086255" cy="625958"/>
            </a:xfrm>
            <a:prstGeom prst="rect">
              <a:avLst/>
            </a:prstGeom>
            <a:gradFill>
              <a:gsLst>
                <a:gs pos="0">
                  <a:schemeClr val="bg1">
                    <a:alpha val="46000"/>
                  </a:schemeClr>
                </a:gs>
                <a:gs pos="77000">
                  <a:schemeClr val="tx2">
                    <a:lumMod val="20000"/>
                    <a:lumOff val="80000"/>
                    <a:alpha val="77000"/>
                  </a:schemeClr>
                </a:gs>
              </a:gsLst>
              <a:lin ang="2700000" scaled="0"/>
            </a:gradFill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862167" y="2718029"/>
              <a:ext cx="145472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>
                  <a:latin typeface="Arial" pitchFamily="34" charset="0"/>
                  <a:cs typeface="Arial" pitchFamily="34" charset="0"/>
                </a:rPr>
                <a:t>Task </a:t>
              </a:r>
              <a:r>
                <a:rPr lang="en-US" smtClean="0">
                  <a:latin typeface="Arial" pitchFamily="34" charset="0"/>
                  <a:cs typeface="Arial" pitchFamily="34" charset="0"/>
                </a:rPr>
                <a:t>2</a:t>
              </a: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905182" y="2634852"/>
            <a:ext cx="2086255" cy="625958"/>
            <a:chOff x="5905182" y="2634852"/>
            <a:chExt cx="2086255" cy="625958"/>
          </a:xfrm>
        </p:grpSpPr>
        <p:sp>
          <p:nvSpPr>
            <p:cNvPr id="10" name="Rectangle 9"/>
            <p:cNvSpPr/>
            <p:nvPr/>
          </p:nvSpPr>
          <p:spPr>
            <a:xfrm>
              <a:off x="5905182" y="2634852"/>
              <a:ext cx="2086255" cy="625958"/>
            </a:xfrm>
            <a:prstGeom prst="rect">
              <a:avLst/>
            </a:prstGeom>
            <a:gradFill>
              <a:gsLst>
                <a:gs pos="0">
                  <a:schemeClr val="bg1">
                    <a:alpha val="46000"/>
                  </a:schemeClr>
                </a:gs>
                <a:gs pos="77000">
                  <a:schemeClr val="tx2">
                    <a:lumMod val="20000"/>
                    <a:lumOff val="80000"/>
                    <a:alpha val="77000"/>
                  </a:schemeClr>
                </a:gs>
              </a:gsLst>
              <a:lin ang="2700000" scaled="0"/>
            </a:gradFill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220946" y="2716999"/>
              <a:ext cx="145472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>
                  <a:latin typeface="Arial" pitchFamily="34" charset="0"/>
                  <a:cs typeface="Arial" pitchFamily="34" charset="0"/>
                </a:rPr>
                <a:t>Task </a:t>
              </a:r>
              <a:r>
                <a:rPr lang="en-US" smtClean="0">
                  <a:latin typeface="Arial" pitchFamily="34" charset="0"/>
                  <a:cs typeface="Arial" pitchFamily="34" charset="0"/>
                </a:rPr>
                <a:t>3</a:t>
              </a: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187623" y="3811154"/>
            <a:ext cx="2086255" cy="625958"/>
            <a:chOff x="1187624" y="3811154"/>
            <a:chExt cx="2086255" cy="625958"/>
          </a:xfrm>
        </p:grpSpPr>
        <p:sp>
          <p:nvSpPr>
            <p:cNvPr id="12" name="Rectangle 11"/>
            <p:cNvSpPr/>
            <p:nvPr/>
          </p:nvSpPr>
          <p:spPr>
            <a:xfrm>
              <a:off x="1187624" y="3811154"/>
              <a:ext cx="2086255" cy="625958"/>
            </a:xfrm>
            <a:prstGeom prst="rect">
              <a:avLst/>
            </a:prstGeom>
            <a:gradFill>
              <a:gsLst>
                <a:gs pos="0">
                  <a:schemeClr val="bg1">
                    <a:alpha val="46000"/>
                  </a:schemeClr>
                </a:gs>
                <a:gs pos="77000">
                  <a:schemeClr val="tx2">
                    <a:lumMod val="20000"/>
                    <a:lumOff val="80000"/>
                    <a:alpha val="77000"/>
                  </a:schemeClr>
                </a:gs>
              </a:gsLst>
              <a:lin ang="2700000" scaled="0"/>
            </a:gradFill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503388" y="3954855"/>
              <a:ext cx="1454727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600" smtClean="0">
                  <a:latin typeface="Arial" pitchFamily="34" charset="0"/>
                  <a:cs typeface="Arial" pitchFamily="34" charset="0"/>
                </a:rPr>
                <a:t>Sub Task 1.1</a:t>
              </a:r>
              <a:endParaRPr lang="en-US" sz="160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546403" y="3810124"/>
            <a:ext cx="2086255" cy="625958"/>
            <a:chOff x="3546403" y="3810124"/>
            <a:chExt cx="2086255" cy="625958"/>
          </a:xfrm>
        </p:grpSpPr>
        <p:sp>
          <p:nvSpPr>
            <p:cNvPr id="14" name="Rectangle 13"/>
            <p:cNvSpPr/>
            <p:nvPr/>
          </p:nvSpPr>
          <p:spPr>
            <a:xfrm>
              <a:off x="3546403" y="3810124"/>
              <a:ext cx="2086255" cy="625958"/>
            </a:xfrm>
            <a:prstGeom prst="rect">
              <a:avLst/>
            </a:prstGeom>
            <a:gradFill>
              <a:gsLst>
                <a:gs pos="0">
                  <a:schemeClr val="bg1">
                    <a:alpha val="46000"/>
                  </a:schemeClr>
                </a:gs>
                <a:gs pos="77000">
                  <a:schemeClr val="tx2">
                    <a:lumMod val="20000"/>
                    <a:lumOff val="80000"/>
                    <a:alpha val="77000"/>
                  </a:schemeClr>
                </a:gs>
              </a:gsLst>
              <a:lin ang="2700000" scaled="0"/>
            </a:gradFill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862167" y="3953825"/>
              <a:ext cx="1454727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600">
                  <a:latin typeface="Arial" pitchFamily="34" charset="0"/>
                  <a:cs typeface="Arial" pitchFamily="34" charset="0"/>
                </a:rPr>
                <a:t>Sub Task </a:t>
              </a:r>
              <a:r>
                <a:rPr lang="en-US" sz="1600" smtClean="0">
                  <a:latin typeface="Arial" pitchFamily="34" charset="0"/>
                  <a:cs typeface="Arial" pitchFamily="34" charset="0"/>
                </a:rPr>
                <a:t>1.2</a:t>
              </a:r>
              <a:endParaRPr lang="en-US" sz="160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905182" y="3809094"/>
            <a:ext cx="2086255" cy="625958"/>
            <a:chOff x="5905182" y="3809094"/>
            <a:chExt cx="2086255" cy="625958"/>
          </a:xfrm>
        </p:grpSpPr>
        <p:sp>
          <p:nvSpPr>
            <p:cNvPr id="16" name="Rectangle 15"/>
            <p:cNvSpPr/>
            <p:nvPr/>
          </p:nvSpPr>
          <p:spPr>
            <a:xfrm>
              <a:off x="5905182" y="3809094"/>
              <a:ext cx="2086255" cy="625958"/>
            </a:xfrm>
            <a:prstGeom prst="rect">
              <a:avLst/>
            </a:prstGeom>
            <a:gradFill>
              <a:gsLst>
                <a:gs pos="0">
                  <a:schemeClr val="bg1">
                    <a:alpha val="46000"/>
                  </a:schemeClr>
                </a:gs>
                <a:gs pos="77000">
                  <a:schemeClr val="tx2">
                    <a:lumMod val="20000"/>
                    <a:lumOff val="80000"/>
                    <a:alpha val="77000"/>
                  </a:schemeClr>
                </a:gs>
              </a:gsLst>
              <a:lin ang="2700000" scaled="0"/>
            </a:gradFill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220946" y="3952795"/>
              <a:ext cx="1454727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600">
                  <a:latin typeface="Arial" pitchFamily="34" charset="0"/>
                  <a:cs typeface="Arial" pitchFamily="34" charset="0"/>
                </a:rPr>
                <a:t>Sub Task </a:t>
              </a:r>
              <a:r>
                <a:rPr lang="en-US" sz="1600" smtClean="0">
                  <a:latin typeface="Arial" pitchFamily="34" charset="0"/>
                  <a:cs typeface="Arial" pitchFamily="34" charset="0"/>
                </a:rPr>
                <a:t>1.3</a:t>
              </a:r>
              <a:endParaRPr lang="en-US" sz="1600"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25" name="Elbow Connector 24"/>
          <p:cNvCxnSpPr>
            <a:stCxn id="3" idx="2"/>
            <a:endCxn id="6" idx="0"/>
          </p:cNvCxnSpPr>
          <p:nvPr/>
        </p:nvCxnSpPr>
        <p:spPr>
          <a:xfrm rot="5400000">
            <a:off x="3215356" y="1260016"/>
            <a:ext cx="392292" cy="2361500"/>
          </a:xfrm>
          <a:prstGeom prst="bentConnector3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3" idx="2"/>
            <a:endCxn id="10" idx="0"/>
          </p:cNvCxnSpPr>
          <p:nvPr/>
        </p:nvCxnSpPr>
        <p:spPr>
          <a:xfrm rot="16200000" flipH="1">
            <a:off x="5575165" y="1261707"/>
            <a:ext cx="390232" cy="235605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28"/>
          <p:cNvCxnSpPr>
            <a:stCxn id="3" idx="2"/>
            <a:endCxn id="8" idx="0"/>
          </p:cNvCxnSpPr>
          <p:nvPr/>
        </p:nvCxnSpPr>
        <p:spPr>
          <a:xfrm rot="5400000">
            <a:off x="4395261" y="2438891"/>
            <a:ext cx="391262" cy="2721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6" idx="2"/>
            <a:endCxn id="12" idx="0"/>
          </p:cNvCxnSpPr>
          <p:nvPr/>
        </p:nvCxnSpPr>
        <p:spPr>
          <a:xfrm rot="5400000">
            <a:off x="1956610" y="3537012"/>
            <a:ext cx="548284" cy="1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>
            <a:stCxn id="6" idx="2"/>
            <a:endCxn id="14" idx="0"/>
          </p:cNvCxnSpPr>
          <p:nvPr/>
        </p:nvCxnSpPr>
        <p:spPr>
          <a:xfrm rot="16200000" flipH="1">
            <a:off x="3136514" y="2357107"/>
            <a:ext cx="547254" cy="2358779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Elbow Connector 37"/>
          <p:cNvCxnSpPr>
            <a:stCxn id="6" idx="2"/>
            <a:endCxn id="16" idx="0"/>
          </p:cNvCxnSpPr>
          <p:nvPr/>
        </p:nvCxnSpPr>
        <p:spPr>
          <a:xfrm rot="16200000" flipH="1">
            <a:off x="4316419" y="1177203"/>
            <a:ext cx="546224" cy="471755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6948309" y="2439735"/>
            <a:ext cx="1656139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6929427" y="3535982"/>
            <a:ext cx="1656139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up 44"/>
          <p:cNvGrpSpPr/>
          <p:nvPr/>
        </p:nvGrpSpPr>
        <p:grpSpPr>
          <a:xfrm>
            <a:off x="1165817" y="4963981"/>
            <a:ext cx="2129866" cy="625958"/>
            <a:chOff x="1165818" y="3811154"/>
            <a:chExt cx="2129866" cy="625958"/>
          </a:xfrm>
        </p:grpSpPr>
        <p:sp>
          <p:nvSpPr>
            <p:cNvPr id="46" name="Rectangle 45"/>
            <p:cNvSpPr/>
            <p:nvPr/>
          </p:nvSpPr>
          <p:spPr>
            <a:xfrm>
              <a:off x="1187624" y="3811154"/>
              <a:ext cx="2086255" cy="625958"/>
            </a:xfrm>
            <a:prstGeom prst="rect">
              <a:avLst/>
            </a:prstGeom>
            <a:gradFill>
              <a:gsLst>
                <a:gs pos="0">
                  <a:schemeClr val="bg1">
                    <a:alpha val="46000"/>
                  </a:schemeClr>
                </a:gs>
                <a:gs pos="77000">
                  <a:schemeClr val="tx2">
                    <a:lumMod val="20000"/>
                    <a:lumOff val="80000"/>
                    <a:alpha val="77000"/>
                  </a:schemeClr>
                </a:gs>
              </a:gsLst>
              <a:lin ang="2700000" scaled="0"/>
            </a:gradFill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165818" y="3954855"/>
              <a:ext cx="2129866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600" smtClean="0">
                  <a:latin typeface="Arial" pitchFamily="34" charset="0"/>
                  <a:cs typeface="Arial" pitchFamily="34" charset="0"/>
                </a:rPr>
                <a:t>Work Package 1.1.1</a:t>
              </a:r>
              <a:endParaRPr lang="en-US" sz="160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3524597" y="4962951"/>
            <a:ext cx="2129866" cy="625958"/>
            <a:chOff x="3524597" y="3810124"/>
            <a:chExt cx="2129866" cy="625958"/>
          </a:xfrm>
        </p:grpSpPr>
        <p:sp>
          <p:nvSpPr>
            <p:cNvPr id="49" name="Rectangle 48"/>
            <p:cNvSpPr/>
            <p:nvPr/>
          </p:nvSpPr>
          <p:spPr>
            <a:xfrm>
              <a:off x="3546403" y="3810124"/>
              <a:ext cx="2086255" cy="625958"/>
            </a:xfrm>
            <a:prstGeom prst="rect">
              <a:avLst/>
            </a:prstGeom>
            <a:gradFill>
              <a:gsLst>
                <a:gs pos="0">
                  <a:schemeClr val="bg1">
                    <a:alpha val="46000"/>
                  </a:schemeClr>
                </a:gs>
                <a:gs pos="77000">
                  <a:schemeClr val="tx2">
                    <a:lumMod val="20000"/>
                    <a:lumOff val="80000"/>
                    <a:alpha val="77000"/>
                  </a:schemeClr>
                </a:gs>
              </a:gsLst>
              <a:lin ang="2700000" scaled="0"/>
            </a:gradFill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3524597" y="3953825"/>
              <a:ext cx="2129866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600">
                  <a:latin typeface="Arial" pitchFamily="34" charset="0"/>
                  <a:cs typeface="Arial" pitchFamily="34" charset="0"/>
                </a:rPr>
                <a:t>Work Package </a:t>
              </a:r>
              <a:r>
                <a:rPr lang="en-US" sz="1600" smtClean="0">
                  <a:latin typeface="Arial" pitchFamily="34" charset="0"/>
                  <a:cs typeface="Arial" pitchFamily="34" charset="0"/>
                </a:rPr>
                <a:t>1.1.2</a:t>
              </a:r>
              <a:endParaRPr lang="en-US" sz="160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5883376" y="4961921"/>
            <a:ext cx="2129866" cy="625958"/>
            <a:chOff x="5883376" y="3809094"/>
            <a:chExt cx="2129866" cy="625958"/>
          </a:xfrm>
        </p:grpSpPr>
        <p:sp>
          <p:nvSpPr>
            <p:cNvPr id="52" name="Rectangle 51"/>
            <p:cNvSpPr/>
            <p:nvPr/>
          </p:nvSpPr>
          <p:spPr>
            <a:xfrm>
              <a:off x="5905182" y="3809094"/>
              <a:ext cx="2086255" cy="625958"/>
            </a:xfrm>
            <a:prstGeom prst="rect">
              <a:avLst/>
            </a:prstGeom>
            <a:gradFill>
              <a:gsLst>
                <a:gs pos="0">
                  <a:schemeClr val="bg1">
                    <a:alpha val="46000"/>
                  </a:schemeClr>
                </a:gs>
                <a:gs pos="77000">
                  <a:schemeClr val="tx2">
                    <a:lumMod val="20000"/>
                    <a:lumOff val="80000"/>
                    <a:alpha val="77000"/>
                  </a:schemeClr>
                </a:gs>
              </a:gsLst>
              <a:lin ang="2700000" scaled="0"/>
            </a:gradFill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8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5883376" y="3952795"/>
              <a:ext cx="2129866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600">
                  <a:latin typeface="Arial" pitchFamily="34" charset="0"/>
                  <a:cs typeface="Arial" pitchFamily="34" charset="0"/>
                </a:rPr>
                <a:t>Work Package </a:t>
              </a:r>
              <a:r>
                <a:rPr lang="en-US" sz="1600" smtClean="0">
                  <a:latin typeface="Arial" pitchFamily="34" charset="0"/>
                  <a:cs typeface="Arial" pitchFamily="34" charset="0"/>
                </a:rPr>
                <a:t>1.1.3</a:t>
              </a:r>
              <a:endParaRPr lang="en-US" sz="1600"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54" name="Elbow Connector 53"/>
          <p:cNvCxnSpPr>
            <a:endCxn id="46" idx="0"/>
          </p:cNvCxnSpPr>
          <p:nvPr/>
        </p:nvCxnSpPr>
        <p:spPr>
          <a:xfrm rot="5400000">
            <a:off x="1956610" y="4689839"/>
            <a:ext cx="548284" cy="1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Elbow Connector 54"/>
          <p:cNvCxnSpPr>
            <a:endCxn id="49" idx="0"/>
          </p:cNvCxnSpPr>
          <p:nvPr/>
        </p:nvCxnSpPr>
        <p:spPr>
          <a:xfrm rot="16200000" flipH="1">
            <a:off x="3136514" y="3509934"/>
            <a:ext cx="547254" cy="2358779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Elbow Connector 55"/>
          <p:cNvCxnSpPr>
            <a:endCxn id="52" idx="0"/>
          </p:cNvCxnSpPr>
          <p:nvPr/>
        </p:nvCxnSpPr>
        <p:spPr>
          <a:xfrm rot="16200000" flipH="1">
            <a:off x="4316419" y="2330030"/>
            <a:ext cx="546224" cy="471755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6929427" y="4688809"/>
            <a:ext cx="1656139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2857488" y="5500702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irppt.com</a:t>
            </a:r>
          </a:p>
          <a:p>
            <a:r>
              <a:rPr lang="fa-IR" dirty="0" smtClean="0"/>
              <a:t>مرکز پاورپوینت مادسیج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xmlns="" val="33312274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smtClean="0"/>
              <a:t>Simple Work Breakdown Structure</a:t>
            </a:r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3549124" y="1618662"/>
            <a:ext cx="2086255" cy="625958"/>
            <a:chOff x="3549124" y="1618662"/>
            <a:chExt cx="2086255" cy="625958"/>
          </a:xfrm>
        </p:grpSpPr>
        <p:sp>
          <p:nvSpPr>
            <p:cNvPr id="3" name="Rectangle 2"/>
            <p:cNvSpPr/>
            <p:nvPr/>
          </p:nvSpPr>
          <p:spPr>
            <a:xfrm>
              <a:off x="3549124" y="1618662"/>
              <a:ext cx="2086255" cy="625958"/>
            </a:xfrm>
            <a:prstGeom prst="rect">
              <a:avLst/>
            </a:prstGeom>
            <a:gradFill>
              <a:gsLst>
                <a:gs pos="0">
                  <a:schemeClr val="bg1">
                    <a:alpha val="46000"/>
                  </a:schemeClr>
                </a:gs>
                <a:gs pos="77000">
                  <a:schemeClr val="tx2">
                    <a:lumMod val="20000"/>
                    <a:lumOff val="80000"/>
                    <a:alpha val="77000"/>
                  </a:schemeClr>
                </a:gs>
              </a:gsLst>
              <a:lin ang="2700000" scaled="0"/>
            </a:gradFill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864888" y="1700809"/>
              <a:ext cx="145472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mtClean="0">
                  <a:latin typeface="Arial" pitchFamily="34" charset="0"/>
                  <a:cs typeface="Arial" pitchFamily="34" charset="0"/>
                </a:rPr>
                <a:t>Project</a:t>
              </a: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187624" y="2636912"/>
            <a:ext cx="2086255" cy="625958"/>
            <a:chOff x="1187624" y="2636912"/>
            <a:chExt cx="2086255" cy="625958"/>
          </a:xfrm>
        </p:grpSpPr>
        <p:sp>
          <p:nvSpPr>
            <p:cNvPr id="6" name="Rectangle 5"/>
            <p:cNvSpPr/>
            <p:nvPr/>
          </p:nvSpPr>
          <p:spPr>
            <a:xfrm>
              <a:off x="1187624" y="2636912"/>
              <a:ext cx="2086255" cy="625958"/>
            </a:xfrm>
            <a:prstGeom prst="rect">
              <a:avLst/>
            </a:prstGeom>
            <a:gradFill>
              <a:gsLst>
                <a:gs pos="0">
                  <a:schemeClr val="bg1">
                    <a:alpha val="46000"/>
                  </a:schemeClr>
                </a:gs>
                <a:gs pos="77000">
                  <a:schemeClr val="tx2">
                    <a:lumMod val="20000"/>
                    <a:lumOff val="80000"/>
                    <a:alpha val="77000"/>
                  </a:schemeClr>
                </a:gs>
              </a:gsLst>
              <a:lin ang="2700000" scaled="0"/>
            </a:gradFill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503388" y="2719059"/>
              <a:ext cx="145472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mtClean="0">
                  <a:latin typeface="Arial" pitchFamily="34" charset="0"/>
                  <a:cs typeface="Arial" pitchFamily="34" charset="0"/>
                </a:rPr>
                <a:t>Task 1</a:t>
              </a: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905182" y="2634852"/>
            <a:ext cx="2086255" cy="625958"/>
            <a:chOff x="5905182" y="2634852"/>
            <a:chExt cx="2086255" cy="625958"/>
          </a:xfrm>
        </p:grpSpPr>
        <p:sp>
          <p:nvSpPr>
            <p:cNvPr id="10" name="Rectangle 9"/>
            <p:cNvSpPr/>
            <p:nvPr/>
          </p:nvSpPr>
          <p:spPr>
            <a:xfrm>
              <a:off x="5905182" y="2634852"/>
              <a:ext cx="2086255" cy="625958"/>
            </a:xfrm>
            <a:prstGeom prst="rect">
              <a:avLst/>
            </a:prstGeom>
            <a:gradFill>
              <a:gsLst>
                <a:gs pos="0">
                  <a:schemeClr val="bg1">
                    <a:alpha val="46000"/>
                  </a:schemeClr>
                </a:gs>
                <a:gs pos="77000">
                  <a:schemeClr val="tx2">
                    <a:lumMod val="20000"/>
                    <a:lumOff val="80000"/>
                    <a:alpha val="77000"/>
                  </a:schemeClr>
                </a:gs>
              </a:gsLst>
              <a:lin ang="2700000" scaled="0"/>
            </a:gradFill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220946" y="2716999"/>
              <a:ext cx="145472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>
                  <a:latin typeface="Arial" pitchFamily="34" charset="0"/>
                  <a:cs typeface="Arial" pitchFamily="34" charset="0"/>
                </a:rPr>
                <a:t>Task </a:t>
              </a:r>
              <a:r>
                <a:rPr lang="en-US" smtClean="0">
                  <a:latin typeface="Arial" pitchFamily="34" charset="0"/>
                  <a:cs typeface="Arial" pitchFamily="34" charset="0"/>
                </a:rPr>
                <a:t>3</a:t>
              </a: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187623" y="3811154"/>
            <a:ext cx="2086255" cy="625958"/>
            <a:chOff x="1187624" y="3811154"/>
            <a:chExt cx="2086255" cy="625958"/>
          </a:xfrm>
        </p:grpSpPr>
        <p:sp>
          <p:nvSpPr>
            <p:cNvPr id="12" name="Rectangle 11"/>
            <p:cNvSpPr/>
            <p:nvPr/>
          </p:nvSpPr>
          <p:spPr>
            <a:xfrm>
              <a:off x="1187624" y="3811154"/>
              <a:ext cx="2086255" cy="625958"/>
            </a:xfrm>
            <a:prstGeom prst="rect">
              <a:avLst/>
            </a:prstGeom>
            <a:gradFill>
              <a:gsLst>
                <a:gs pos="0">
                  <a:schemeClr val="bg1">
                    <a:alpha val="46000"/>
                  </a:schemeClr>
                </a:gs>
                <a:gs pos="77000">
                  <a:schemeClr val="tx2">
                    <a:lumMod val="20000"/>
                    <a:lumOff val="80000"/>
                    <a:alpha val="77000"/>
                  </a:schemeClr>
                </a:gs>
              </a:gsLst>
              <a:lin ang="2700000" scaled="0"/>
            </a:gradFill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503388" y="3954855"/>
              <a:ext cx="1454727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600" smtClean="0">
                  <a:latin typeface="Arial" pitchFamily="34" charset="0"/>
                  <a:cs typeface="Arial" pitchFamily="34" charset="0"/>
                </a:rPr>
                <a:t>Sub Task 1.1</a:t>
              </a:r>
              <a:endParaRPr lang="en-US" sz="160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905182" y="3809094"/>
            <a:ext cx="2086255" cy="625958"/>
            <a:chOff x="5905182" y="3809094"/>
            <a:chExt cx="2086255" cy="625958"/>
          </a:xfrm>
        </p:grpSpPr>
        <p:sp>
          <p:nvSpPr>
            <p:cNvPr id="16" name="Rectangle 15"/>
            <p:cNvSpPr/>
            <p:nvPr/>
          </p:nvSpPr>
          <p:spPr>
            <a:xfrm>
              <a:off x="5905182" y="3809094"/>
              <a:ext cx="2086255" cy="625958"/>
            </a:xfrm>
            <a:prstGeom prst="rect">
              <a:avLst/>
            </a:prstGeom>
            <a:gradFill>
              <a:gsLst>
                <a:gs pos="0">
                  <a:schemeClr val="bg1">
                    <a:alpha val="46000"/>
                  </a:schemeClr>
                </a:gs>
                <a:gs pos="77000">
                  <a:schemeClr val="tx2">
                    <a:lumMod val="20000"/>
                    <a:lumOff val="80000"/>
                    <a:alpha val="77000"/>
                  </a:schemeClr>
                </a:gs>
              </a:gsLst>
              <a:lin ang="2700000" scaled="0"/>
            </a:gradFill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220946" y="3952795"/>
              <a:ext cx="1454727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600">
                  <a:latin typeface="Arial" pitchFamily="34" charset="0"/>
                  <a:cs typeface="Arial" pitchFamily="34" charset="0"/>
                </a:rPr>
                <a:t>Sub Task </a:t>
              </a:r>
              <a:r>
                <a:rPr lang="en-US" sz="1600" smtClean="0">
                  <a:latin typeface="Arial" pitchFamily="34" charset="0"/>
                  <a:cs typeface="Arial" pitchFamily="34" charset="0"/>
                </a:rPr>
                <a:t>1.3</a:t>
              </a:r>
              <a:endParaRPr lang="en-US" sz="1600"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25" name="Elbow Connector 24"/>
          <p:cNvCxnSpPr>
            <a:stCxn id="3" idx="2"/>
            <a:endCxn id="6" idx="0"/>
          </p:cNvCxnSpPr>
          <p:nvPr/>
        </p:nvCxnSpPr>
        <p:spPr>
          <a:xfrm rot="5400000">
            <a:off x="3215356" y="1260016"/>
            <a:ext cx="392292" cy="2361500"/>
          </a:xfrm>
          <a:prstGeom prst="bentConnector3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3" idx="2"/>
            <a:endCxn id="10" idx="0"/>
          </p:cNvCxnSpPr>
          <p:nvPr/>
        </p:nvCxnSpPr>
        <p:spPr>
          <a:xfrm rot="16200000" flipH="1">
            <a:off x="5575165" y="1261707"/>
            <a:ext cx="390232" cy="235605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28"/>
          <p:cNvCxnSpPr>
            <a:stCxn id="3" idx="2"/>
          </p:cNvCxnSpPr>
          <p:nvPr/>
        </p:nvCxnSpPr>
        <p:spPr>
          <a:xfrm rot="5400000">
            <a:off x="4395261" y="2438891"/>
            <a:ext cx="391262" cy="2721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6" idx="2"/>
            <a:endCxn id="12" idx="0"/>
          </p:cNvCxnSpPr>
          <p:nvPr/>
        </p:nvCxnSpPr>
        <p:spPr>
          <a:xfrm rot="5400000">
            <a:off x="1956610" y="3537012"/>
            <a:ext cx="548284" cy="1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>
            <a:stCxn id="6" idx="2"/>
          </p:cNvCxnSpPr>
          <p:nvPr/>
        </p:nvCxnSpPr>
        <p:spPr>
          <a:xfrm rot="16200000" flipH="1">
            <a:off x="3136514" y="2357107"/>
            <a:ext cx="547254" cy="2358779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Elbow Connector 37"/>
          <p:cNvCxnSpPr>
            <a:stCxn id="6" idx="2"/>
            <a:endCxn id="16" idx="0"/>
          </p:cNvCxnSpPr>
          <p:nvPr/>
        </p:nvCxnSpPr>
        <p:spPr>
          <a:xfrm rot="16200000" flipH="1">
            <a:off x="4316419" y="1177203"/>
            <a:ext cx="546224" cy="471755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6948309" y="2439735"/>
            <a:ext cx="1656139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6929427" y="3535982"/>
            <a:ext cx="1656139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up 44"/>
          <p:cNvGrpSpPr/>
          <p:nvPr/>
        </p:nvGrpSpPr>
        <p:grpSpPr>
          <a:xfrm>
            <a:off x="1165817" y="4861461"/>
            <a:ext cx="2129866" cy="830997"/>
            <a:chOff x="1165818" y="3708634"/>
            <a:chExt cx="2129866" cy="830997"/>
          </a:xfrm>
        </p:grpSpPr>
        <p:sp>
          <p:nvSpPr>
            <p:cNvPr id="46" name="Rectangle 45"/>
            <p:cNvSpPr/>
            <p:nvPr/>
          </p:nvSpPr>
          <p:spPr>
            <a:xfrm>
              <a:off x="1187624" y="3811154"/>
              <a:ext cx="2086255" cy="625958"/>
            </a:xfrm>
            <a:prstGeom prst="rect">
              <a:avLst/>
            </a:prstGeom>
            <a:gradFill>
              <a:gsLst>
                <a:gs pos="0">
                  <a:schemeClr val="bg1">
                    <a:alpha val="46000"/>
                  </a:schemeClr>
                </a:gs>
                <a:gs pos="77000">
                  <a:schemeClr val="tx2">
                    <a:lumMod val="20000"/>
                    <a:lumOff val="80000"/>
                    <a:alpha val="77000"/>
                  </a:schemeClr>
                </a:gs>
              </a:gsLst>
              <a:lin ang="2700000" scaled="0"/>
            </a:gradFill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165818" y="3708634"/>
              <a:ext cx="2129866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600" smtClean="0">
                  <a:latin typeface="Arial" pitchFamily="34" charset="0"/>
                  <a:cs typeface="Arial" pitchFamily="34" charset="0"/>
                </a:rPr>
                <a:t>Work Package 1.1.1</a:t>
              </a:r>
              <a:endParaRPr lang="en-US" sz="160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5883376" y="4961921"/>
            <a:ext cx="2129866" cy="625958"/>
            <a:chOff x="5883376" y="3809094"/>
            <a:chExt cx="2129866" cy="625958"/>
          </a:xfrm>
        </p:grpSpPr>
        <p:sp>
          <p:nvSpPr>
            <p:cNvPr id="52" name="Rectangle 51"/>
            <p:cNvSpPr/>
            <p:nvPr/>
          </p:nvSpPr>
          <p:spPr>
            <a:xfrm>
              <a:off x="5905182" y="3809094"/>
              <a:ext cx="2086255" cy="625958"/>
            </a:xfrm>
            <a:prstGeom prst="rect">
              <a:avLst/>
            </a:prstGeom>
            <a:gradFill>
              <a:gsLst>
                <a:gs pos="0">
                  <a:schemeClr val="bg1">
                    <a:alpha val="46000"/>
                  </a:schemeClr>
                </a:gs>
                <a:gs pos="77000">
                  <a:schemeClr val="tx2">
                    <a:lumMod val="20000"/>
                    <a:lumOff val="80000"/>
                    <a:alpha val="77000"/>
                  </a:schemeClr>
                </a:gs>
              </a:gsLst>
              <a:lin ang="2700000" scaled="0"/>
            </a:gradFill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5883376" y="3952795"/>
              <a:ext cx="2129866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600">
                  <a:latin typeface="Arial" pitchFamily="34" charset="0"/>
                  <a:cs typeface="Arial" pitchFamily="34" charset="0"/>
                </a:rPr>
                <a:t>Work Package </a:t>
              </a:r>
              <a:r>
                <a:rPr lang="en-US" sz="1600" smtClean="0">
                  <a:latin typeface="Arial" pitchFamily="34" charset="0"/>
                  <a:cs typeface="Arial" pitchFamily="34" charset="0"/>
                </a:rPr>
                <a:t>1.1.3</a:t>
              </a:r>
              <a:endParaRPr lang="en-US" sz="1600"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54" name="Elbow Connector 53"/>
          <p:cNvCxnSpPr>
            <a:endCxn id="46" idx="0"/>
          </p:cNvCxnSpPr>
          <p:nvPr/>
        </p:nvCxnSpPr>
        <p:spPr>
          <a:xfrm rot="5400000">
            <a:off x="1956610" y="4689839"/>
            <a:ext cx="548284" cy="1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Elbow Connector 54"/>
          <p:cNvCxnSpPr>
            <a:endCxn id="49" idx="0"/>
          </p:cNvCxnSpPr>
          <p:nvPr/>
        </p:nvCxnSpPr>
        <p:spPr>
          <a:xfrm rot="16200000" flipH="1">
            <a:off x="3136514" y="3509934"/>
            <a:ext cx="547254" cy="2358779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Elbow Connector 55"/>
          <p:cNvCxnSpPr>
            <a:endCxn id="52" idx="0"/>
          </p:cNvCxnSpPr>
          <p:nvPr/>
        </p:nvCxnSpPr>
        <p:spPr>
          <a:xfrm rot="16200000" flipH="1">
            <a:off x="4316419" y="2330030"/>
            <a:ext cx="546224" cy="471755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6929427" y="4688809"/>
            <a:ext cx="1656139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Oval 58"/>
          <p:cNvSpPr/>
          <p:nvPr/>
        </p:nvSpPr>
        <p:spPr>
          <a:xfrm>
            <a:off x="1320265" y="5949280"/>
            <a:ext cx="1820975" cy="288071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2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0" name="Oval 59"/>
          <p:cNvSpPr/>
          <p:nvPr/>
        </p:nvSpPr>
        <p:spPr>
          <a:xfrm>
            <a:off x="3679042" y="5957644"/>
            <a:ext cx="1820975" cy="288071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2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1" name="Oval 60"/>
          <p:cNvSpPr/>
          <p:nvPr/>
        </p:nvSpPr>
        <p:spPr>
          <a:xfrm>
            <a:off x="6037819" y="5966008"/>
            <a:ext cx="1820975" cy="288071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2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3878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274642"/>
            <a:ext cx="8229600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Simple Work Breakdown Structure</a:t>
            </a: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549124" y="1618662"/>
            <a:ext cx="2086255" cy="625958"/>
            <a:chOff x="3549124" y="1618662"/>
            <a:chExt cx="2086255" cy="625958"/>
          </a:xfrm>
        </p:grpSpPr>
        <p:sp>
          <p:nvSpPr>
            <p:cNvPr id="5" name="Rectangle 4"/>
            <p:cNvSpPr/>
            <p:nvPr/>
          </p:nvSpPr>
          <p:spPr>
            <a:xfrm>
              <a:off x="3549124" y="1618662"/>
              <a:ext cx="2086255" cy="625958"/>
            </a:xfrm>
            <a:prstGeom prst="rect">
              <a:avLst/>
            </a:prstGeom>
            <a:gradFill>
              <a:gsLst>
                <a:gs pos="0">
                  <a:schemeClr val="bg1">
                    <a:alpha val="46000"/>
                  </a:schemeClr>
                </a:gs>
                <a:gs pos="77000">
                  <a:schemeClr val="tx2">
                    <a:lumMod val="20000"/>
                    <a:lumOff val="80000"/>
                    <a:alpha val="77000"/>
                  </a:schemeClr>
                </a:gs>
              </a:gsLst>
              <a:lin ang="2700000" scaled="0"/>
            </a:gradFill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864888" y="1700809"/>
              <a:ext cx="145472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mtClean="0">
                  <a:latin typeface="Arial" pitchFamily="34" charset="0"/>
                  <a:cs typeface="Arial" pitchFamily="34" charset="0"/>
                </a:rPr>
                <a:t>Project</a:t>
              </a: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546403" y="2635882"/>
            <a:ext cx="2086255" cy="625958"/>
            <a:chOff x="3546403" y="2635882"/>
            <a:chExt cx="2086255" cy="625958"/>
          </a:xfrm>
        </p:grpSpPr>
        <p:sp>
          <p:nvSpPr>
            <p:cNvPr id="11" name="Rectangle 10"/>
            <p:cNvSpPr/>
            <p:nvPr/>
          </p:nvSpPr>
          <p:spPr>
            <a:xfrm>
              <a:off x="3546403" y="2635882"/>
              <a:ext cx="2086255" cy="625958"/>
            </a:xfrm>
            <a:prstGeom prst="rect">
              <a:avLst/>
            </a:prstGeom>
            <a:gradFill>
              <a:gsLst>
                <a:gs pos="0">
                  <a:schemeClr val="bg1">
                    <a:alpha val="46000"/>
                  </a:schemeClr>
                </a:gs>
                <a:gs pos="77000">
                  <a:schemeClr val="tx2">
                    <a:lumMod val="20000"/>
                    <a:lumOff val="80000"/>
                    <a:alpha val="77000"/>
                  </a:schemeClr>
                </a:gs>
              </a:gsLst>
              <a:lin ang="2700000" scaled="0"/>
            </a:gradFill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862167" y="2718029"/>
              <a:ext cx="145472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>
                  <a:latin typeface="Arial" pitchFamily="34" charset="0"/>
                  <a:cs typeface="Arial" pitchFamily="34" charset="0"/>
                </a:rPr>
                <a:t>Task </a:t>
              </a:r>
              <a:r>
                <a:rPr lang="en-US" smtClean="0">
                  <a:latin typeface="Arial" pitchFamily="34" charset="0"/>
                  <a:cs typeface="Arial" pitchFamily="34" charset="0"/>
                </a:rPr>
                <a:t>2</a:t>
              </a: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546403" y="3810124"/>
            <a:ext cx="2086255" cy="625958"/>
            <a:chOff x="3546403" y="3810124"/>
            <a:chExt cx="2086255" cy="625958"/>
          </a:xfrm>
        </p:grpSpPr>
        <p:sp>
          <p:nvSpPr>
            <p:cNvPr id="20" name="Rectangle 19"/>
            <p:cNvSpPr/>
            <p:nvPr/>
          </p:nvSpPr>
          <p:spPr>
            <a:xfrm>
              <a:off x="3546403" y="3810124"/>
              <a:ext cx="2086255" cy="625958"/>
            </a:xfrm>
            <a:prstGeom prst="rect">
              <a:avLst/>
            </a:prstGeom>
            <a:gradFill>
              <a:gsLst>
                <a:gs pos="0">
                  <a:schemeClr val="bg1">
                    <a:alpha val="46000"/>
                  </a:schemeClr>
                </a:gs>
                <a:gs pos="77000">
                  <a:schemeClr val="tx2">
                    <a:lumMod val="20000"/>
                    <a:lumOff val="80000"/>
                    <a:alpha val="77000"/>
                  </a:schemeClr>
                </a:gs>
              </a:gsLst>
              <a:lin ang="2700000" scaled="0"/>
            </a:gradFill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862167" y="3953825"/>
              <a:ext cx="1454727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600">
                  <a:latin typeface="Arial" pitchFamily="34" charset="0"/>
                  <a:cs typeface="Arial" pitchFamily="34" charset="0"/>
                </a:rPr>
                <a:t>Sub Task </a:t>
              </a:r>
              <a:r>
                <a:rPr lang="en-US" sz="1600" smtClean="0">
                  <a:latin typeface="Arial" pitchFamily="34" charset="0"/>
                  <a:cs typeface="Arial" pitchFamily="34" charset="0"/>
                </a:rPr>
                <a:t>1.2</a:t>
              </a:r>
              <a:endParaRPr lang="en-US" sz="1600"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25" name="Elbow Connector 24"/>
          <p:cNvCxnSpPr>
            <a:stCxn id="5" idx="2"/>
            <a:endCxn id="8" idx="0"/>
          </p:cNvCxnSpPr>
          <p:nvPr/>
        </p:nvCxnSpPr>
        <p:spPr>
          <a:xfrm rot="5400000">
            <a:off x="3215356" y="1260016"/>
            <a:ext cx="392292" cy="2361500"/>
          </a:xfrm>
          <a:prstGeom prst="bentConnector3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5" idx="2"/>
            <a:endCxn id="14" idx="0"/>
          </p:cNvCxnSpPr>
          <p:nvPr/>
        </p:nvCxnSpPr>
        <p:spPr>
          <a:xfrm rot="16200000" flipH="1">
            <a:off x="5575165" y="1261707"/>
            <a:ext cx="390232" cy="235605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Elbow Connector 26"/>
          <p:cNvCxnSpPr>
            <a:stCxn id="5" idx="2"/>
            <a:endCxn id="11" idx="0"/>
          </p:cNvCxnSpPr>
          <p:nvPr/>
        </p:nvCxnSpPr>
        <p:spPr>
          <a:xfrm rot="5400000">
            <a:off x="4395261" y="2438891"/>
            <a:ext cx="391262" cy="2721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lbow Connector 27"/>
          <p:cNvCxnSpPr>
            <a:stCxn id="8" idx="2"/>
            <a:endCxn id="17" idx="0"/>
          </p:cNvCxnSpPr>
          <p:nvPr/>
        </p:nvCxnSpPr>
        <p:spPr>
          <a:xfrm rot="5400000">
            <a:off x="1956610" y="3537012"/>
            <a:ext cx="548284" cy="1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28"/>
          <p:cNvCxnSpPr>
            <a:stCxn id="8" idx="2"/>
            <a:endCxn id="20" idx="0"/>
          </p:cNvCxnSpPr>
          <p:nvPr/>
        </p:nvCxnSpPr>
        <p:spPr>
          <a:xfrm rot="16200000" flipH="1">
            <a:off x="3136514" y="2357107"/>
            <a:ext cx="547254" cy="2358779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lbow Connector 29"/>
          <p:cNvCxnSpPr>
            <a:stCxn id="8" idx="2"/>
            <a:endCxn id="23" idx="0"/>
          </p:cNvCxnSpPr>
          <p:nvPr/>
        </p:nvCxnSpPr>
        <p:spPr>
          <a:xfrm rot="16200000" flipH="1">
            <a:off x="4316419" y="1177203"/>
            <a:ext cx="546224" cy="471755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6948309" y="2439735"/>
            <a:ext cx="1656139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6929427" y="3535982"/>
            <a:ext cx="1656139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 35"/>
          <p:cNvGrpSpPr/>
          <p:nvPr/>
        </p:nvGrpSpPr>
        <p:grpSpPr>
          <a:xfrm>
            <a:off x="3524597" y="4962951"/>
            <a:ext cx="2129866" cy="625958"/>
            <a:chOff x="3524597" y="3810124"/>
            <a:chExt cx="2129866" cy="625958"/>
          </a:xfrm>
        </p:grpSpPr>
        <p:sp>
          <p:nvSpPr>
            <p:cNvPr id="37" name="Rectangle 36"/>
            <p:cNvSpPr/>
            <p:nvPr/>
          </p:nvSpPr>
          <p:spPr>
            <a:xfrm>
              <a:off x="3546403" y="3810124"/>
              <a:ext cx="2086255" cy="625958"/>
            </a:xfrm>
            <a:prstGeom prst="rect">
              <a:avLst/>
            </a:prstGeom>
            <a:gradFill>
              <a:gsLst>
                <a:gs pos="0">
                  <a:schemeClr val="bg1">
                    <a:alpha val="46000"/>
                  </a:schemeClr>
                </a:gs>
                <a:gs pos="77000">
                  <a:schemeClr val="tx2">
                    <a:lumMod val="20000"/>
                    <a:lumOff val="80000"/>
                    <a:alpha val="77000"/>
                  </a:schemeClr>
                </a:gs>
              </a:gsLst>
              <a:lin ang="2700000" scaled="0"/>
            </a:gradFill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524597" y="3953825"/>
              <a:ext cx="2129866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600">
                  <a:latin typeface="Arial" pitchFamily="34" charset="0"/>
                  <a:cs typeface="Arial" pitchFamily="34" charset="0"/>
                </a:rPr>
                <a:t>Work Package </a:t>
              </a:r>
              <a:r>
                <a:rPr lang="en-US" sz="1600" smtClean="0">
                  <a:latin typeface="Arial" pitchFamily="34" charset="0"/>
                  <a:cs typeface="Arial" pitchFamily="34" charset="0"/>
                </a:rPr>
                <a:t>1.1.2</a:t>
              </a:r>
              <a:endParaRPr lang="en-US" sz="1600"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42" name="Elbow Connector 41"/>
          <p:cNvCxnSpPr>
            <a:endCxn id="34" idx="0"/>
          </p:cNvCxnSpPr>
          <p:nvPr/>
        </p:nvCxnSpPr>
        <p:spPr>
          <a:xfrm rot="5400000">
            <a:off x="1956610" y="4689839"/>
            <a:ext cx="548284" cy="1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>
            <a:endCxn id="37" idx="0"/>
          </p:cNvCxnSpPr>
          <p:nvPr/>
        </p:nvCxnSpPr>
        <p:spPr>
          <a:xfrm rot="16200000" flipH="1">
            <a:off x="3136514" y="3509934"/>
            <a:ext cx="547254" cy="2358779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>
            <a:endCxn id="40" idx="0"/>
          </p:cNvCxnSpPr>
          <p:nvPr/>
        </p:nvCxnSpPr>
        <p:spPr>
          <a:xfrm rot="16200000" flipH="1">
            <a:off x="4316419" y="2330030"/>
            <a:ext cx="546224" cy="4717558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6929427" y="4688809"/>
            <a:ext cx="1656139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Oval 45"/>
          <p:cNvSpPr/>
          <p:nvPr/>
        </p:nvSpPr>
        <p:spPr>
          <a:xfrm>
            <a:off x="1320265" y="5949280"/>
            <a:ext cx="1820975" cy="288071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2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7" name="Oval 46"/>
          <p:cNvSpPr/>
          <p:nvPr/>
        </p:nvSpPr>
        <p:spPr>
          <a:xfrm>
            <a:off x="3679042" y="5957644"/>
            <a:ext cx="1820975" cy="288071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2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8" name="Oval 47"/>
          <p:cNvSpPr/>
          <p:nvPr/>
        </p:nvSpPr>
        <p:spPr>
          <a:xfrm>
            <a:off x="6037819" y="5966008"/>
            <a:ext cx="1820975" cy="288071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alpha val="28000"/>
                </a:schemeClr>
              </a:gs>
              <a:gs pos="100000">
                <a:sysClr val="window" lastClr="FFFFFF">
                  <a:alpha val="0"/>
                  <a:lumMod val="100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/>
          <a:lstStyle/>
          <a:p>
            <a:endParaRPr lang="fa-IR"/>
          </a:p>
        </p:txBody>
      </p:sp>
      <p:sp>
        <p:nvSpPr>
          <p:cNvPr id="3" name="Flowchart: Extract 2"/>
          <p:cNvSpPr/>
          <p:nvPr/>
        </p:nvSpPr>
        <p:spPr>
          <a:xfrm>
            <a:off x="3357554" y="4214818"/>
            <a:ext cx="2286016" cy="1643074"/>
          </a:xfrm>
          <a:prstGeom prst="flowChartExtra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Minus 3"/>
          <p:cNvSpPr/>
          <p:nvPr/>
        </p:nvSpPr>
        <p:spPr>
          <a:xfrm rot="320107">
            <a:off x="500034" y="3786190"/>
            <a:ext cx="8358246" cy="571504"/>
          </a:xfrm>
          <a:prstGeom prst="mathMinus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5" name="Rounded Rectangle 4"/>
          <p:cNvSpPr/>
          <p:nvPr/>
        </p:nvSpPr>
        <p:spPr>
          <a:xfrm rot="412229">
            <a:off x="1714480" y="3214686"/>
            <a:ext cx="1357322" cy="35719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 rot="412229">
            <a:off x="1802410" y="2723085"/>
            <a:ext cx="1357322" cy="35719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>
                <a:latin typeface="Arial" pitchFamily="34" charset="0"/>
                <a:cs typeface="Arial" pitchFamily="34" charset="0"/>
              </a:rPr>
              <a:t>Edit Text Here</a:t>
            </a:r>
          </a:p>
        </p:txBody>
      </p:sp>
      <p:sp>
        <p:nvSpPr>
          <p:cNvPr id="7" name="Rounded Rectangle 6"/>
          <p:cNvSpPr/>
          <p:nvPr/>
        </p:nvSpPr>
        <p:spPr>
          <a:xfrm rot="412229">
            <a:off x="1873847" y="2223018"/>
            <a:ext cx="1357322" cy="35719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 rot="412229">
            <a:off x="6374441" y="2223019"/>
            <a:ext cx="1357322" cy="35719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 rot="412229">
            <a:off x="6303003" y="2723085"/>
            <a:ext cx="1357322" cy="35719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 rot="412229">
            <a:off x="6231565" y="3223151"/>
            <a:ext cx="1357322" cy="35719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 rot="412229">
            <a:off x="6160127" y="3723217"/>
            <a:ext cx="1357322" cy="35719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websites\free-power-point-templates\2012\logo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700408" y="3101616"/>
            <a:ext cx="1951712" cy="702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91006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91</Words>
  <Application>Microsoft Office PowerPoint</Application>
  <PresentationFormat>On-screen Show (4:3)</PresentationFormat>
  <Paragraphs>34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Simple Work Breakdown Structure</vt:lpstr>
      <vt:lpstr>Simple Work Breakdown Structure</vt:lpstr>
      <vt:lpstr>Slide 3</vt:lpstr>
      <vt:lpstr>Slide 4</vt:lpstr>
      <vt:lpstr>Slide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Simple Work Breakdown Structure</dc:title>
  <dc:creator>FPPT</dc:creator>
  <cp:lastModifiedBy>radan2</cp:lastModifiedBy>
  <cp:revision>3</cp:revision>
  <dcterms:created xsi:type="dcterms:W3CDTF">2014-06-04T21:04:36Z</dcterms:created>
  <dcterms:modified xsi:type="dcterms:W3CDTF">2016-02-02T13:01:46Z</dcterms:modified>
</cp:coreProperties>
</file>