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6600"/>
    <a:srgbClr val="E25600"/>
    <a:srgbClr val="276EFD"/>
    <a:srgbClr val="2597FF"/>
    <a:srgbClr val="6C0A00"/>
    <a:srgbClr val="5C2E00"/>
    <a:srgbClr val="D68B1C"/>
    <a:srgbClr val="552579"/>
    <a:srgbClr val="FF9E1D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2818180"/>
            <a:ext cx="8246070" cy="1527050"/>
          </a:xfrm>
          <a:effectLst>
            <a:outerShdw blurRad="38100" dist="38100" dir="2700000" algn="ctr" rotWithShape="0">
              <a:schemeClr val="tx1">
                <a:alpha val="71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985720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61082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41"/>
            <a:ext cx="822960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899" y="527605"/>
            <a:ext cx="6566314" cy="76352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291130"/>
            <a:ext cx="6566314" cy="442844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374900"/>
            <a:ext cx="8093365" cy="53218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596539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226401"/>
            <a:ext cx="4040188" cy="3798584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96539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26401"/>
            <a:ext cx="4041775" cy="3798584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929198"/>
            <a:ext cx="8246070" cy="1527050"/>
          </a:xfrm>
        </p:spPr>
        <p:txBody>
          <a:bodyPr>
            <a:noAutofit/>
          </a:bodyPr>
          <a:lstStyle/>
          <a:p>
            <a:r>
              <a:rPr lang="en-US" dirty="0" smtClean="0"/>
              <a:t>irppt.com</a:t>
            </a:r>
            <a:br>
              <a:rPr lang="en-US" dirty="0" smtClean="0"/>
            </a:br>
            <a:r>
              <a:rPr lang="fa-IR" dirty="0" smtClean="0"/>
              <a:t>مرکز پاورپوینت مادسیج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985720"/>
            <a:ext cx="8246070" cy="610820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167588" y="1839630"/>
            <a:ext cx="785818" cy="107157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67588" y="2982638"/>
            <a:ext cx="785818" cy="107157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239026" y="4125646"/>
            <a:ext cx="785818" cy="107157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239026" y="5268654"/>
            <a:ext cx="785818" cy="107157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382166" y="2411134"/>
            <a:ext cx="1143008" cy="364333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953010" y="2411134"/>
            <a:ext cx="1143008" cy="364333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20423637" flipV="1">
            <a:off x="3170846" y="2555369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ight Arrow 11"/>
          <p:cNvSpPr/>
          <p:nvPr/>
        </p:nvSpPr>
        <p:spPr>
          <a:xfrm flipV="1">
            <a:off x="3167456" y="3482704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Right Arrow 12"/>
          <p:cNvSpPr/>
          <p:nvPr/>
        </p:nvSpPr>
        <p:spPr>
          <a:xfrm flipV="1">
            <a:off x="3238894" y="4482836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4" name="Right Arrow 13"/>
          <p:cNvSpPr/>
          <p:nvPr/>
        </p:nvSpPr>
        <p:spPr>
          <a:xfrm flipV="1">
            <a:off x="3238894" y="5625844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ight Arrow 14"/>
          <p:cNvSpPr/>
          <p:nvPr/>
        </p:nvSpPr>
        <p:spPr>
          <a:xfrm flipV="1">
            <a:off x="5167720" y="3411266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ight Arrow 15"/>
          <p:cNvSpPr/>
          <p:nvPr/>
        </p:nvSpPr>
        <p:spPr>
          <a:xfrm flipV="1">
            <a:off x="5167720" y="4554274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7" name="Right Arrow 16"/>
          <p:cNvSpPr/>
          <p:nvPr/>
        </p:nvSpPr>
        <p:spPr>
          <a:xfrm flipV="1">
            <a:off x="5239158" y="5625844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8" name="Right Arrow 17"/>
          <p:cNvSpPr/>
          <p:nvPr/>
        </p:nvSpPr>
        <p:spPr>
          <a:xfrm rot="524449" flipV="1">
            <a:off x="5104332" y="2406290"/>
            <a:ext cx="889741" cy="173939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6" name="Flowchart: Extract 5"/>
          <p:cNvSpPr/>
          <p:nvPr/>
        </p:nvSpPr>
        <p:spPr>
          <a:xfrm>
            <a:off x="3357554" y="4214818"/>
            <a:ext cx="2286016" cy="1643074"/>
          </a:xfrm>
          <a:prstGeom prst="flowChartExtra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Minus 6"/>
          <p:cNvSpPr/>
          <p:nvPr/>
        </p:nvSpPr>
        <p:spPr>
          <a:xfrm rot="320107">
            <a:off x="500034" y="3786190"/>
            <a:ext cx="8358246" cy="571504"/>
          </a:xfrm>
          <a:prstGeom prst="mathMinu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8" name="Rounded Rectangle 7"/>
          <p:cNvSpPr/>
          <p:nvPr/>
        </p:nvSpPr>
        <p:spPr>
          <a:xfrm rot="412229">
            <a:off x="1714480" y="3214686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rot="412229">
            <a:off x="1802410" y="2723085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 rot="412229">
            <a:off x="1873847" y="2223018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 rot="412229">
            <a:off x="6374441" y="2223019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 rot="412229">
            <a:off x="6303003" y="2723085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 rot="412229">
            <a:off x="6231565" y="3223151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 rot="412229">
            <a:off x="6160127" y="3723217"/>
            <a:ext cx="1357322" cy="35719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61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irppt.com مرکز پاورپوینت مادسیج</vt:lpstr>
      <vt:lpstr>PowerPoint Presentation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52</cp:revision>
  <dcterms:created xsi:type="dcterms:W3CDTF">2013-08-21T19:17:07Z</dcterms:created>
  <dcterms:modified xsi:type="dcterms:W3CDTF">2016-02-03T11:07:46Z</dcterms:modified>
</cp:coreProperties>
</file>