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E863A"/>
    <a:srgbClr val="6BA42C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50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48965" y="5261460"/>
            <a:ext cx="7772400" cy="859205"/>
          </a:xfrm>
        </p:spPr>
        <p:txBody>
          <a:bodyPr>
            <a:normAutofit/>
          </a:bodyPr>
          <a:lstStyle>
            <a:lvl1pPr algn="l">
              <a:defRPr sz="3600">
                <a:solidFill>
                  <a:srgbClr val="FF000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48965" y="4803345"/>
            <a:ext cx="6400800" cy="610820"/>
          </a:xfrm>
        </p:spPr>
        <p:txBody>
          <a:bodyPr>
            <a:normAutofit/>
          </a:bodyPr>
          <a:lstStyle>
            <a:lvl1pPr marL="0" indent="0" algn="l">
              <a:buNone/>
              <a:defRPr sz="2800">
                <a:solidFill>
                  <a:srgbClr val="4E863A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2/6/2016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2538751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2/6/2016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776078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2/6/2016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4286657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2/6/2016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8936099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3600">
                <a:solidFill>
                  <a:srgbClr val="FF000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8965" y="1443835"/>
            <a:ext cx="8229600" cy="4525963"/>
          </a:xfrm>
        </p:spPr>
        <p:txBody>
          <a:bodyPr/>
          <a:lstStyle>
            <a:lvl1pPr>
              <a:defRPr sz="2800">
                <a:solidFill>
                  <a:schemeClr val="accent3">
                    <a:lumMod val="75000"/>
                  </a:schemeClr>
                </a:solidFill>
              </a:defRPr>
            </a:lvl1pPr>
            <a:lvl2pPr>
              <a:defRPr>
                <a:solidFill>
                  <a:schemeClr val="accent3">
                    <a:lumMod val="75000"/>
                  </a:schemeClr>
                </a:solidFill>
              </a:defRPr>
            </a:lvl2pPr>
            <a:lvl3pPr>
              <a:defRPr>
                <a:solidFill>
                  <a:schemeClr val="accent3">
                    <a:lumMod val="75000"/>
                  </a:schemeClr>
                </a:solidFill>
              </a:defRPr>
            </a:lvl3pPr>
            <a:lvl4pPr>
              <a:defRPr>
                <a:solidFill>
                  <a:schemeClr val="accent3">
                    <a:lumMod val="75000"/>
                  </a:schemeClr>
                </a:solidFill>
              </a:defRPr>
            </a:lvl4pPr>
            <a:lvl5pPr>
              <a:defRPr>
                <a:solidFill>
                  <a:schemeClr val="accent3">
                    <a:lumMod val="75000"/>
                  </a:schemeClr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2/6/2016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6644713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1425" y="274638"/>
            <a:ext cx="6710784" cy="1143000"/>
          </a:xfrm>
        </p:spPr>
        <p:txBody>
          <a:bodyPr>
            <a:normAutofit/>
          </a:bodyPr>
          <a:lstStyle>
            <a:lvl1pPr algn="l">
              <a:defRPr sz="3600">
                <a:solidFill>
                  <a:srgbClr val="FF000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1425" y="1443836"/>
            <a:ext cx="6710784" cy="4275740"/>
          </a:xfrm>
        </p:spPr>
        <p:txBody>
          <a:bodyPr/>
          <a:lstStyle>
            <a:lvl1pPr>
              <a:defRPr sz="2800">
                <a:solidFill>
                  <a:schemeClr val="accent3">
                    <a:lumMod val="75000"/>
                  </a:schemeClr>
                </a:solidFill>
              </a:defRPr>
            </a:lvl1pPr>
            <a:lvl2pPr>
              <a:defRPr>
                <a:solidFill>
                  <a:schemeClr val="accent3">
                    <a:lumMod val="75000"/>
                  </a:schemeClr>
                </a:solidFill>
              </a:defRPr>
            </a:lvl2pPr>
            <a:lvl3pPr>
              <a:defRPr>
                <a:solidFill>
                  <a:schemeClr val="accent3">
                    <a:lumMod val="75000"/>
                  </a:schemeClr>
                </a:solidFill>
              </a:defRPr>
            </a:lvl3pPr>
            <a:lvl4pPr>
              <a:defRPr>
                <a:solidFill>
                  <a:schemeClr val="accent3">
                    <a:lumMod val="75000"/>
                  </a:schemeClr>
                </a:solidFill>
              </a:defRPr>
            </a:lvl4pPr>
            <a:lvl5pPr>
              <a:defRPr>
                <a:solidFill>
                  <a:schemeClr val="accent3">
                    <a:lumMod val="75000"/>
                  </a:schemeClr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2/6/2016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6293913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2/6/2016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8634415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2/6/2016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5567918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3600">
                <a:solidFill>
                  <a:srgbClr val="FF000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443835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3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073697"/>
            <a:ext cx="4040188" cy="3798583"/>
          </a:xfrm>
        </p:spPr>
        <p:txBody>
          <a:bodyPr/>
          <a:lstStyle>
            <a:lvl1pPr>
              <a:defRPr sz="2400">
                <a:solidFill>
                  <a:schemeClr val="accent3">
                    <a:lumMod val="75000"/>
                  </a:schemeClr>
                </a:solidFill>
              </a:defRPr>
            </a:lvl1pPr>
            <a:lvl2pPr>
              <a:defRPr sz="2000">
                <a:solidFill>
                  <a:schemeClr val="accent3">
                    <a:lumMod val="75000"/>
                  </a:schemeClr>
                </a:solidFill>
              </a:defRPr>
            </a:lvl2pPr>
            <a:lvl3pPr>
              <a:defRPr sz="1800">
                <a:solidFill>
                  <a:schemeClr val="accent3">
                    <a:lumMod val="75000"/>
                  </a:schemeClr>
                </a:solidFill>
              </a:defRPr>
            </a:lvl3pPr>
            <a:lvl4pPr>
              <a:defRPr sz="1600">
                <a:solidFill>
                  <a:schemeClr val="accent3">
                    <a:lumMod val="75000"/>
                  </a:schemeClr>
                </a:solidFill>
              </a:defRPr>
            </a:lvl4pPr>
            <a:lvl5pPr>
              <a:defRPr sz="1600">
                <a:solidFill>
                  <a:schemeClr val="accent3">
                    <a:lumMod val="75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443835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3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073697"/>
            <a:ext cx="4041775" cy="3798583"/>
          </a:xfrm>
        </p:spPr>
        <p:txBody>
          <a:bodyPr/>
          <a:lstStyle>
            <a:lvl1pPr>
              <a:defRPr sz="2400">
                <a:solidFill>
                  <a:schemeClr val="accent3">
                    <a:lumMod val="75000"/>
                  </a:schemeClr>
                </a:solidFill>
              </a:defRPr>
            </a:lvl1pPr>
            <a:lvl2pPr>
              <a:defRPr sz="2000">
                <a:solidFill>
                  <a:schemeClr val="accent3">
                    <a:lumMod val="75000"/>
                  </a:schemeClr>
                </a:solidFill>
              </a:defRPr>
            </a:lvl2pPr>
            <a:lvl3pPr>
              <a:defRPr sz="1800">
                <a:solidFill>
                  <a:schemeClr val="accent3">
                    <a:lumMod val="75000"/>
                  </a:schemeClr>
                </a:solidFill>
              </a:defRPr>
            </a:lvl3pPr>
            <a:lvl4pPr>
              <a:defRPr sz="1600">
                <a:solidFill>
                  <a:schemeClr val="accent3">
                    <a:lumMod val="75000"/>
                  </a:schemeClr>
                </a:solidFill>
              </a:defRPr>
            </a:lvl4pPr>
            <a:lvl5pPr>
              <a:defRPr sz="1600">
                <a:solidFill>
                  <a:schemeClr val="accent3">
                    <a:lumMod val="75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2/6/2016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1229119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2/6/2016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0297731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2/6/2016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2518640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2/6/2016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1744526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74F12-AA26-4AC8-9962-C36BB8F32554}" type="datetimeFigureOut">
              <a:rPr lang="en-US" smtClean="0"/>
              <a:pPr/>
              <a:t>2/6/2016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9440393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5857884" y="6211669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irppt.com</a:t>
            </a:r>
          </a:p>
          <a:p>
            <a:r>
              <a:rPr lang="fa-IR" dirty="0" smtClean="0"/>
              <a:t>مرکز پاورپوینت مادسیج</a:t>
            </a:r>
            <a:endParaRPr lang="fa-IR" dirty="0"/>
          </a:p>
        </p:txBody>
      </p:sp>
    </p:spTree>
    <p:extLst>
      <p:ext uri="{BB962C8B-B14F-4D97-AF65-F5344CB8AC3E}">
        <p14:creationId xmlns:p14="http://schemas.microsoft.com/office/powerpoint/2010/main" xmlns="" val="3639203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Slide Title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Make Effective Presentations</a:t>
            </a:r>
          </a:p>
          <a:p>
            <a:r>
              <a:rPr lang="en-US" smtClean="0"/>
              <a:t>Using Awesome Backgrounds</a:t>
            </a:r>
          </a:p>
          <a:p>
            <a:r>
              <a:rPr lang="en-US" smtClean="0"/>
              <a:t>Engage your Audience</a:t>
            </a:r>
          </a:p>
          <a:p>
            <a:r>
              <a:rPr lang="en-US" smtClean="0"/>
              <a:t>Capture Audience Attention</a:t>
            </a:r>
          </a:p>
          <a:p>
            <a:endParaRPr lang="en-US" smtClean="0"/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1033094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Slide Title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Make Effective Presentations</a:t>
            </a:r>
          </a:p>
          <a:p>
            <a:r>
              <a:rPr lang="en-US" smtClean="0"/>
              <a:t>Using Awesome Backgrounds</a:t>
            </a:r>
          </a:p>
          <a:p>
            <a:r>
              <a:rPr lang="en-US" smtClean="0"/>
              <a:t>Engage your Audience</a:t>
            </a:r>
          </a:p>
          <a:p>
            <a:r>
              <a:rPr lang="en-US" smtClean="0"/>
              <a:t>Capture Audience Attention</a:t>
            </a:r>
          </a:p>
        </p:txBody>
      </p:sp>
    </p:spTree>
    <p:extLst>
      <p:ext uri="{BB962C8B-B14F-4D97-AF65-F5344CB8AC3E}">
        <p14:creationId xmlns:p14="http://schemas.microsoft.com/office/powerpoint/2010/main" xmlns="" val="11016338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Slide Title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Product A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smtClean="0"/>
              <a:t>Feature 1</a:t>
            </a:r>
          </a:p>
          <a:p>
            <a:r>
              <a:rPr lang="en-US" smtClean="0"/>
              <a:t>Feature 2</a:t>
            </a:r>
          </a:p>
          <a:p>
            <a:r>
              <a:rPr lang="en-US" smtClean="0"/>
              <a:t>Feature 3</a:t>
            </a:r>
            <a:endParaRPr lang="en-US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smtClean="0"/>
              <a:t>Product B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smtClean="0"/>
              <a:t>Feature 1</a:t>
            </a:r>
          </a:p>
          <a:p>
            <a:r>
              <a:rPr lang="en-US" smtClean="0"/>
              <a:t>Feature 2</a:t>
            </a:r>
          </a:p>
          <a:p>
            <a:r>
              <a:rPr lang="en-US" smtClean="0"/>
              <a:t>Feature 3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1707837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fa-IR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3182</TotalTime>
  <Words>62</Words>
  <Application>Microsoft Office PowerPoint</Application>
  <PresentationFormat>On-screen Show (4:3)</PresentationFormat>
  <Paragraphs>23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Click to edit Master title style</vt:lpstr>
      <vt:lpstr>Slide Title</vt:lpstr>
      <vt:lpstr>Slide Title</vt:lpstr>
      <vt:lpstr>Slide Title</vt:lpstr>
      <vt:lpstr>Slide 5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Julian</dc:creator>
  <cp:lastModifiedBy>radan2</cp:lastModifiedBy>
  <cp:revision>15</cp:revision>
  <dcterms:created xsi:type="dcterms:W3CDTF">2013-08-21T19:17:07Z</dcterms:created>
  <dcterms:modified xsi:type="dcterms:W3CDTF">2016-02-07T06:17:55Z</dcterms:modified>
</cp:coreProperties>
</file>