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ppt/tags/tag84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816" r:id="rId2"/>
  </p:sldMasterIdLst>
  <p:sldIdLst>
    <p:sldId id="261" r:id="rId3"/>
    <p:sldId id="275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73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7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420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47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598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076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716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94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87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363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9129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723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095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9658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245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593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46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548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433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828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316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37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255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840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274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23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10" name="Straight Connector 16909" hidden="1"/>
          <p:cNvCxnSpPr/>
          <p:nvPr>
            <p:custDataLst>
              <p:tags r:id="rId2"/>
            </p:custDataLst>
          </p:nvPr>
        </p:nvCxnSpPr>
        <p:spPr>
          <a:xfrm flipV="1">
            <a:off x="4346448" y="4220210"/>
            <a:ext cx="0" cy="51181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08" name="Straight Connector 16907" hidden="1"/>
          <p:cNvCxnSpPr/>
          <p:nvPr>
            <p:custDataLst>
              <p:tags r:id="rId3"/>
            </p:custDataLst>
          </p:nvPr>
        </p:nvCxnSpPr>
        <p:spPr>
          <a:xfrm flipV="1">
            <a:off x="1188720" y="4220210"/>
            <a:ext cx="0" cy="51181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Diagonal Corner Rectangle 9"/>
          <p:cNvSpPr/>
          <p:nvPr>
            <p:custDataLst>
              <p:tags r:id="rId4"/>
            </p:custDataLst>
          </p:nvPr>
        </p:nvSpPr>
        <p:spPr>
          <a:xfrm>
            <a:off x="1188720" y="3954780"/>
            <a:ext cx="3157728" cy="53086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30" name="Straight Connector 16929" hidden="1"/>
          <p:cNvCxnSpPr/>
          <p:nvPr>
            <p:custDataLst>
              <p:tags r:id="rId5"/>
            </p:custDataLst>
          </p:nvPr>
        </p:nvCxnSpPr>
        <p:spPr>
          <a:xfrm flipV="1">
            <a:off x="5158435" y="3519170"/>
            <a:ext cx="0" cy="121285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28" name="Straight Connector 16927" hidden="1"/>
          <p:cNvCxnSpPr/>
          <p:nvPr>
            <p:custDataLst>
              <p:tags r:id="rId6"/>
            </p:custDataLst>
          </p:nvPr>
        </p:nvCxnSpPr>
        <p:spPr>
          <a:xfrm flipV="1">
            <a:off x="2406701" y="3519170"/>
            <a:ext cx="0" cy="121285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nip Diagonal Corner Rectangle 7"/>
          <p:cNvSpPr/>
          <p:nvPr>
            <p:custDataLst>
              <p:tags r:id="rId7"/>
            </p:custDataLst>
          </p:nvPr>
        </p:nvSpPr>
        <p:spPr>
          <a:xfrm>
            <a:off x="2406701" y="3253740"/>
            <a:ext cx="2751734" cy="53086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50" name="Straight Connector 16949" hidden="1"/>
          <p:cNvCxnSpPr/>
          <p:nvPr>
            <p:custDataLst>
              <p:tags r:id="rId8"/>
            </p:custDataLst>
          </p:nvPr>
        </p:nvCxnSpPr>
        <p:spPr>
          <a:xfrm flipV="1">
            <a:off x="5609539" y="2818130"/>
            <a:ext cx="0" cy="191389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48" name="Straight Connector 16947" hidden="1"/>
          <p:cNvCxnSpPr/>
          <p:nvPr>
            <p:custDataLst>
              <p:tags r:id="rId9"/>
            </p:custDataLst>
          </p:nvPr>
        </p:nvCxnSpPr>
        <p:spPr>
          <a:xfrm flipV="1">
            <a:off x="2767584" y="2818130"/>
            <a:ext cx="0" cy="191389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Diagonal Corner Rectangle 5"/>
          <p:cNvSpPr/>
          <p:nvPr>
            <p:custDataLst>
              <p:tags r:id="rId10"/>
            </p:custDataLst>
          </p:nvPr>
        </p:nvSpPr>
        <p:spPr>
          <a:xfrm>
            <a:off x="2767584" y="2552700"/>
            <a:ext cx="2841955" cy="53086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70" name="Straight Connector 16969" hidden="1"/>
          <p:cNvCxnSpPr/>
          <p:nvPr>
            <p:custDataLst>
              <p:tags r:id="rId11"/>
            </p:custDataLst>
          </p:nvPr>
        </p:nvCxnSpPr>
        <p:spPr>
          <a:xfrm flipV="1">
            <a:off x="6466637" y="2117090"/>
            <a:ext cx="0" cy="261493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68" name="Straight Connector 16967" hidden="1"/>
          <p:cNvCxnSpPr/>
          <p:nvPr>
            <p:custDataLst>
              <p:tags r:id="rId12"/>
            </p:custDataLst>
          </p:nvPr>
        </p:nvCxnSpPr>
        <p:spPr>
          <a:xfrm flipV="1">
            <a:off x="3308909" y="2117090"/>
            <a:ext cx="0" cy="261493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nip Diagonal Corner Rectangle 3"/>
          <p:cNvSpPr/>
          <p:nvPr>
            <p:custDataLst>
              <p:tags r:id="rId13"/>
            </p:custDataLst>
          </p:nvPr>
        </p:nvSpPr>
        <p:spPr>
          <a:xfrm>
            <a:off x="3308909" y="1851660"/>
            <a:ext cx="3157728" cy="53086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90" name="Straight Connector 16989" hidden="1"/>
          <p:cNvCxnSpPr/>
          <p:nvPr>
            <p:custDataLst>
              <p:tags r:id="rId14"/>
            </p:custDataLst>
          </p:nvPr>
        </p:nvCxnSpPr>
        <p:spPr>
          <a:xfrm flipV="1">
            <a:off x="6872630" y="1416050"/>
            <a:ext cx="0" cy="331597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88" name="Straight Connector 16987" hidden="1"/>
          <p:cNvCxnSpPr/>
          <p:nvPr>
            <p:custDataLst>
              <p:tags r:id="rId15"/>
            </p:custDataLst>
          </p:nvPr>
        </p:nvCxnSpPr>
        <p:spPr>
          <a:xfrm flipV="1">
            <a:off x="4572000" y="1416050"/>
            <a:ext cx="0" cy="3315970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Diagonal Corner Rectangle 1"/>
          <p:cNvSpPr/>
          <p:nvPr>
            <p:custDataLst>
              <p:tags r:id="rId16"/>
            </p:custDataLst>
          </p:nvPr>
        </p:nvSpPr>
        <p:spPr>
          <a:xfrm>
            <a:off x="4572000" y="1150620"/>
            <a:ext cx="2300630" cy="530860"/>
          </a:xfrm>
          <a:prstGeom prst="snip2DiagRect">
            <a:avLst>
              <a:gd name="adj1" fmla="val 100000"/>
              <a:gd name="adj2" fmla="val 16667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86" name="Straight Connector 16985" hidden="1"/>
          <p:cNvCxnSpPr/>
          <p:nvPr>
            <p:custDataLst>
              <p:tags r:id="rId17"/>
            </p:custDataLst>
          </p:nvPr>
        </p:nvCxnSpPr>
        <p:spPr>
          <a:xfrm>
            <a:off x="6463900" y="154178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66" name="Straight Connector 16965" hidden="1"/>
          <p:cNvCxnSpPr/>
          <p:nvPr>
            <p:custDataLst>
              <p:tags r:id="rId18"/>
            </p:custDataLst>
          </p:nvPr>
        </p:nvCxnSpPr>
        <p:spPr>
          <a:xfrm>
            <a:off x="5634120" y="224282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46" name="Straight Connector 16945" hidden="1"/>
          <p:cNvCxnSpPr/>
          <p:nvPr>
            <p:custDataLst>
              <p:tags r:id="rId19"/>
            </p:custDataLst>
          </p:nvPr>
        </p:nvCxnSpPr>
        <p:spPr>
          <a:xfrm>
            <a:off x="4930146" y="294386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26" name="Straight Connector 16925" hidden="1"/>
          <p:cNvCxnSpPr/>
          <p:nvPr>
            <p:custDataLst>
              <p:tags r:id="rId20"/>
            </p:custDataLst>
          </p:nvPr>
        </p:nvCxnSpPr>
        <p:spPr>
          <a:xfrm>
            <a:off x="4525740" y="364490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06" name="Straight Connector 16905" hidden="1"/>
          <p:cNvCxnSpPr/>
          <p:nvPr>
            <p:custDataLst>
              <p:tags r:id="rId21"/>
            </p:custDataLst>
          </p:nvPr>
        </p:nvCxnSpPr>
        <p:spPr>
          <a:xfrm>
            <a:off x="3509963" y="4345940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89" name="Straight Connector 16888" hidden="1"/>
          <p:cNvCxnSpPr/>
          <p:nvPr>
            <p:custDataLst>
              <p:tags r:id="rId22"/>
            </p:custDataLst>
          </p:nvPr>
        </p:nvCxnSpPr>
        <p:spPr>
          <a:xfrm>
            <a:off x="1324051" y="5487670"/>
            <a:ext cx="0" cy="25400"/>
          </a:xfrm>
          <a:prstGeom prst="line">
            <a:avLst/>
          </a:prstGeom>
          <a:ln w="15875" cap="flat" cmpd="sng" algn="ctr">
            <a:solidFill>
              <a:schemeClr val="accent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80" name="Straight Connector 16879"/>
          <p:cNvCxnSpPr/>
          <p:nvPr>
            <p:custDataLst>
              <p:tags r:id="rId23"/>
            </p:custDataLst>
          </p:nvPr>
        </p:nvCxnSpPr>
        <p:spPr>
          <a:xfrm>
            <a:off x="2722474" y="5430520"/>
            <a:ext cx="0" cy="451845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71" name="Straight Connector 16870"/>
          <p:cNvCxnSpPr/>
          <p:nvPr>
            <p:custDataLst>
              <p:tags r:id="rId24"/>
            </p:custDataLst>
          </p:nvPr>
        </p:nvCxnSpPr>
        <p:spPr>
          <a:xfrm>
            <a:off x="3985565" y="5430520"/>
            <a:ext cx="0" cy="140327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62" name="Straight Connector 16861"/>
          <p:cNvCxnSpPr/>
          <p:nvPr>
            <p:custDataLst>
              <p:tags r:id="rId25"/>
            </p:custDataLst>
          </p:nvPr>
        </p:nvCxnSpPr>
        <p:spPr>
          <a:xfrm>
            <a:off x="5203546" y="5430520"/>
            <a:ext cx="0" cy="451845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53" name="Straight Connector 16852"/>
          <p:cNvCxnSpPr/>
          <p:nvPr>
            <p:custDataLst>
              <p:tags r:id="rId26"/>
            </p:custDataLst>
          </p:nvPr>
        </p:nvCxnSpPr>
        <p:spPr>
          <a:xfrm>
            <a:off x="6556857" y="5430520"/>
            <a:ext cx="0" cy="140327"/>
          </a:xfrm>
          <a:prstGeom prst="line">
            <a:avLst/>
          </a:prstGeom>
          <a:ln w="15875" cap="flat" cmpd="sng" algn="ctr">
            <a:solidFill>
              <a:schemeClr val="accent4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4" name="Straight Connector 16843" hidden="1"/>
          <p:cNvCxnSpPr/>
          <p:nvPr>
            <p:custDataLst>
              <p:tags r:id="rId27"/>
            </p:custDataLst>
          </p:nvPr>
        </p:nvCxnSpPr>
        <p:spPr>
          <a:xfrm>
            <a:off x="7639507" y="5487670"/>
            <a:ext cx="0" cy="25400"/>
          </a:xfrm>
          <a:prstGeom prst="line">
            <a:avLst/>
          </a:prstGeom>
          <a:ln w="15875" cap="flat" cmpd="sng" algn="ctr">
            <a:solidFill>
              <a:schemeClr val="accent1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/>
          <p:cNvSpPr txBox="1"/>
          <p:nvPr/>
        </p:nvSpPr>
        <p:spPr>
          <a:xfrm>
            <a:off x="1476451" y="150407"/>
            <a:ext cx="6315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6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Project Management Timeline </a:t>
            </a:r>
            <a:endParaRPr lang="en-US" sz="3600" b="1" dirty="0">
              <a:solidFill>
                <a:schemeClr val="accent6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806" name="Round Diagonal Corner Rectangle 16805"/>
          <p:cNvSpPr/>
          <p:nvPr>
            <p:custDataLst>
              <p:tags r:id="rId28"/>
            </p:custDataLst>
          </p:nvPr>
        </p:nvSpPr>
        <p:spPr>
          <a:xfrm>
            <a:off x="1188720" y="4732020"/>
            <a:ext cx="6766560" cy="508000"/>
          </a:xfrm>
          <a:prstGeom prst="round2DiagRect">
            <a:avLst>
              <a:gd name="adj1" fmla="val 10000000"/>
              <a:gd name="adj2" fmla="val 0"/>
            </a:avLst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08" name="TextBox 16807"/>
          <p:cNvSpPr txBox="1"/>
          <p:nvPr>
            <p:custDataLst>
              <p:tags r:id="rId29"/>
            </p:custDataLst>
          </p:nvPr>
        </p:nvSpPr>
        <p:spPr>
          <a:xfrm>
            <a:off x="887896" y="4732020"/>
            <a:ext cx="97748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Day 1</a:t>
            </a:r>
            <a:endParaRPr lang="en-US" sz="2400" dirty="0">
              <a:latin typeface="Calibri" panose="020F0502020204030204" pitchFamily="34" charset="0"/>
            </a:endParaRPr>
          </a:p>
        </p:txBody>
      </p:sp>
      <p:cxnSp>
        <p:nvCxnSpPr>
          <p:cNvPr id="16810" name="Straight Connector 16809"/>
          <p:cNvCxnSpPr/>
          <p:nvPr>
            <p:custDataLst>
              <p:tags r:id="rId30"/>
            </p:custDataLst>
          </p:nvPr>
        </p:nvCxnSpPr>
        <p:spPr>
          <a:xfrm>
            <a:off x="1865376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11" name="TextBox 16810"/>
          <p:cNvSpPr txBox="1"/>
          <p:nvPr>
            <p:custDataLst>
              <p:tags r:id="rId31"/>
            </p:custDataLst>
          </p:nvPr>
        </p:nvSpPr>
        <p:spPr>
          <a:xfrm>
            <a:off x="1865376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16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13" name="Straight Connector 16812"/>
          <p:cNvCxnSpPr/>
          <p:nvPr>
            <p:custDataLst>
              <p:tags r:id="rId32"/>
            </p:custDataLst>
          </p:nvPr>
        </p:nvCxnSpPr>
        <p:spPr>
          <a:xfrm>
            <a:off x="2542032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14" name="TextBox 16813"/>
          <p:cNvSpPr txBox="1"/>
          <p:nvPr>
            <p:custDataLst>
              <p:tags r:id="rId33"/>
            </p:custDataLst>
          </p:nvPr>
        </p:nvSpPr>
        <p:spPr>
          <a:xfrm>
            <a:off x="2542032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31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16" name="Straight Connector 16815"/>
          <p:cNvCxnSpPr/>
          <p:nvPr>
            <p:custDataLst>
              <p:tags r:id="rId34"/>
            </p:custDataLst>
          </p:nvPr>
        </p:nvCxnSpPr>
        <p:spPr>
          <a:xfrm>
            <a:off x="3218688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17" name="TextBox 16816"/>
          <p:cNvSpPr txBox="1"/>
          <p:nvPr>
            <p:custDataLst>
              <p:tags r:id="rId35"/>
            </p:custDataLst>
          </p:nvPr>
        </p:nvSpPr>
        <p:spPr>
          <a:xfrm>
            <a:off x="3218688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46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19" name="Straight Connector 16818"/>
          <p:cNvCxnSpPr/>
          <p:nvPr>
            <p:custDataLst>
              <p:tags r:id="rId36"/>
            </p:custDataLst>
          </p:nvPr>
        </p:nvCxnSpPr>
        <p:spPr>
          <a:xfrm>
            <a:off x="3895344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20" name="TextBox 16819"/>
          <p:cNvSpPr txBox="1"/>
          <p:nvPr>
            <p:custDataLst>
              <p:tags r:id="rId37"/>
            </p:custDataLst>
          </p:nvPr>
        </p:nvSpPr>
        <p:spPr>
          <a:xfrm>
            <a:off x="3895344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61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22" name="Straight Connector 16821"/>
          <p:cNvCxnSpPr/>
          <p:nvPr>
            <p:custDataLst>
              <p:tags r:id="rId38"/>
            </p:custDataLst>
          </p:nvPr>
        </p:nvCxnSpPr>
        <p:spPr>
          <a:xfrm>
            <a:off x="4572000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23" name="TextBox 16822"/>
          <p:cNvSpPr txBox="1"/>
          <p:nvPr>
            <p:custDataLst>
              <p:tags r:id="rId39"/>
            </p:custDataLst>
          </p:nvPr>
        </p:nvSpPr>
        <p:spPr>
          <a:xfrm>
            <a:off x="4572000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76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25" name="Straight Connector 16824"/>
          <p:cNvCxnSpPr/>
          <p:nvPr>
            <p:custDataLst>
              <p:tags r:id="rId40"/>
            </p:custDataLst>
          </p:nvPr>
        </p:nvCxnSpPr>
        <p:spPr>
          <a:xfrm>
            <a:off x="5248656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26" name="TextBox 16825"/>
          <p:cNvSpPr txBox="1"/>
          <p:nvPr>
            <p:custDataLst>
              <p:tags r:id="rId41"/>
            </p:custDataLst>
          </p:nvPr>
        </p:nvSpPr>
        <p:spPr>
          <a:xfrm>
            <a:off x="5248656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91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28" name="Straight Connector 16827"/>
          <p:cNvCxnSpPr/>
          <p:nvPr>
            <p:custDataLst>
              <p:tags r:id="rId42"/>
            </p:custDataLst>
          </p:nvPr>
        </p:nvCxnSpPr>
        <p:spPr>
          <a:xfrm>
            <a:off x="5925312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29" name="TextBox 16828"/>
          <p:cNvSpPr txBox="1"/>
          <p:nvPr>
            <p:custDataLst>
              <p:tags r:id="rId43"/>
            </p:custDataLst>
          </p:nvPr>
        </p:nvSpPr>
        <p:spPr>
          <a:xfrm>
            <a:off x="5925312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106</a:t>
            </a:r>
            <a:endParaRPr lang="en-US" sz="2400" dirty="0">
              <a:latin typeface="Calibri" panose="020F0502020204030204" pitchFamily="34" charset="0"/>
            </a:endParaRPr>
          </a:p>
        </p:txBody>
      </p:sp>
      <p:cxnSp>
        <p:nvCxnSpPr>
          <p:cNvPr id="16831" name="Straight Connector 16830"/>
          <p:cNvCxnSpPr/>
          <p:nvPr>
            <p:custDataLst>
              <p:tags r:id="rId44"/>
            </p:custDataLst>
          </p:nvPr>
        </p:nvCxnSpPr>
        <p:spPr>
          <a:xfrm>
            <a:off x="6601968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32" name="TextBox 16831"/>
          <p:cNvSpPr txBox="1"/>
          <p:nvPr>
            <p:custDataLst>
              <p:tags r:id="rId45"/>
            </p:custDataLst>
          </p:nvPr>
        </p:nvSpPr>
        <p:spPr>
          <a:xfrm>
            <a:off x="6601968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121</a:t>
            </a:r>
            <a:endParaRPr lang="en-US" sz="2400">
              <a:latin typeface="Calibri" panose="020F0502020204030204" pitchFamily="34" charset="0"/>
            </a:endParaRPr>
          </a:p>
        </p:txBody>
      </p:sp>
      <p:cxnSp>
        <p:nvCxnSpPr>
          <p:cNvPr id="16834" name="Straight Connector 16833"/>
          <p:cNvCxnSpPr/>
          <p:nvPr>
            <p:custDataLst>
              <p:tags r:id="rId46"/>
            </p:custDataLst>
          </p:nvPr>
        </p:nvCxnSpPr>
        <p:spPr>
          <a:xfrm>
            <a:off x="7278624" y="488442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35" name="TextBox 16834"/>
          <p:cNvSpPr txBox="1"/>
          <p:nvPr>
            <p:custDataLst>
              <p:tags r:id="rId47"/>
            </p:custDataLst>
          </p:nvPr>
        </p:nvSpPr>
        <p:spPr>
          <a:xfrm>
            <a:off x="7278624" y="4732020"/>
            <a:ext cx="676656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400" smtClean="0">
                <a:latin typeface="Calibri" panose="020F0502020204030204" pitchFamily="34" charset="0"/>
              </a:rPr>
              <a:t>136</a:t>
            </a:r>
            <a:endParaRPr lang="en-US" sz="2400">
              <a:latin typeface="Calibri" panose="020F0502020204030204" pitchFamily="34" charset="0"/>
            </a:endParaRPr>
          </a:p>
        </p:txBody>
      </p:sp>
      <p:sp>
        <p:nvSpPr>
          <p:cNvPr id="16837" name="Down Arrow 16836"/>
          <p:cNvSpPr/>
          <p:nvPr>
            <p:custDataLst>
              <p:tags r:id="rId48"/>
            </p:custDataLst>
          </p:nvPr>
        </p:nvSpPr>
        <p:spPr>
          <a:xfrm>
            <a:off x="7487107" y="5157470"/>
            <a:ext cx="304800" cy="330200"/>
          </a:xfrm>
          <a:prstGeom prst="downArrow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40" name="TextBox 16839"/>
          <p:cNvSpPr txBox="1"/>
          <p:nvPr>
            <p:custDataLst>
              <p:tags r:id="rId49"/>
            </p:custDataLst>
          </p:nvPr>
        </p:nvSpPr>
        <p:spPr>
          <a:xfrm>
            <a:off x="7189620" y="5784691"/>
            <a:ext cx="899774" cy="221599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mtClean="0"/>
              <a:t>Close</a:t>
            </a:r>
            <a:endParaRPr lang="en-US"/>
          </a:p>
        </p:txBody>
      </p:sp>
      <p:sp>
        <p:nvSpPr>
          <p:cNvPr id="16842" name="TextBox 16841"/>
          <p:cNvSpPr txBox="1"/>
          <p:nvPr>
            <p:custDataLst>
              <p:tags r:id="rId50"/>
            </p:custDataLst>
          </p:nvPr>
        </p:nvSpPr>
        <p:spPr>
          <a:xfrm>
            <a:off x="7278030" y="5513070"/>
            <a:ext cx="72295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Jun 24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46" name="Isosceles Triangle 16845"/>
          <p:cNvSpPr/>
          <p:nvPr>
            <p:custDataLst>
              <p:tags r:id="rId51"/>
            </p:custDataLst>
          </p:nvPr>
        </p:nvSpPr>
        <p:spPr>
          <a:xfrm>
            <a:off x="6442557" y="5176520"/>
            <a:ext cx="228600" cy="254000"/>
          </a:xfrm>
          <a:prstGeom prst="triangl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49" name="TextBox 16848"/>
          <p:cNvSpPr txBox="1"/>
          <p:nvPr>
            <p:custDataLst>
              <p:tags r:id="rId52"/>
            </p:custDataLst>
          </p:nvPr>
        </p:nvSpPr>
        <p:spPr>
          <a:xfrm>
            <a:off x="5909333" y="5842468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/>
              <a:t>Milestone 4 Here</a:t>
            </a:r>
            <a:endParaRPr lang="en-US" sz="2000" dirty="0"/>
          </a:p>
        </p:txBody>
      </p:sp>
      <p:sp>
        <p:nvSpPr>
          <p:cNvPr id="16851" name="TextBox 16850"/>
          <p:cNvSpPr txBox="1"/>
          <p:nvPr>
            <p:custDataLst>
              <p:tags r:id="rId53"/>
            </p:custDataLst>
          </p:nvPr>
        </p:nvSpPr>
        <p:spPr>
          <a:xfrm>
            <a:off x="6152355" y="5570847"/>
            <a:ext cx="809004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May 31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55" name="Isosceles Triangle 16854"/>
          <p:cNvSpPr/>
          <p:nvPr>
            <p:custDataLst>
              <p:tags r:id="rId54"/>
            </p:custDataLst>
          </p:nvPr>
        </p:nvSpPr>
        <p:spPr>
          <a:xfrm>
            <a:off x="5089246" y="5176520"/>
            <a:ext cx="228600" cy="254000"/>
          </a:xfrm>
          <a:prstGeom prst="triangl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58" name="TextBox 16857"/>
          <p:cNvSpPr txBox="1"/>
          <p:nvPr>
            <p:custDataLst>
              <p:tags r:id="rId55"/>
            </p:custDataLst>
          </p:nvPr>
        </p:nvSpPr>
        <p:spPr>
          <a:xfrm>
            <a:off x="4556022" y="6153986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3 Here</a:t>
            </a:r>
            <a:endParaRPr lang="en-US" sz="2000"/>
          </a:p>
        </p:txBody>
      </p:sp>
      <p:sp>
        <p:nvSpPr>
          <p:cNvPr id="16860" name="TextBox 16859"/>
          <p:cNvSpPr txBox="1"/>
          <p:nvPr>
            <p:custDataLst>
              <p:tags r:id="rId56"/>
            </p:custDataLst>
          </p:nvPr>
        </p:nvSpPr>
        <p:spPr>
          <a:xfrm>
            <a:off x="4851142" y="5882365"/>
            <a:ext cx="704808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May 1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64" name="Isosceles Triangle 16863"/>
          <p:cNvSpPr/>
          <p:nvPr>
            <p:custDataLst>
              <p:tags r:id="rId57"/>
            </p:custDataLst>
          </p:nvPr>
        </p:nvSpPr>
        <p:spPr>
          <a:xfrm>
            <a:off x="3871265" y="5176520"/>
            <a:ext cx="228600" cy="254000"/>
          </a:xfrm>
          <a:prstGeom prst="triangl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67" name="TextBox 16866"/>
          <p:cNvSpPr txBox="1"/>
          <p:nvPr>
            <p:custDataLst>
              <p:tags r:id="rId58"/>
            </p:custDataLst>
          </p:nvPr>
        </p:nvSpPr>
        <p:spPr>
          <a:xfrm>
            <a:off x="3338040" y="5842468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dirty="0" smtClean="0"/>
              <a:t>Milestone 2 Here</a:t>
            </a:r>
            <a:endParaRPr lang="en-US" sz="2000" dirty="0"/>
          </a:p>
        </p:txBody>
      </p:sp>
      <p:sp>
        <p:nvSpPr>
          <p:cNvPr id="16869" name="TextBox 16868"/>
          <p:cNvSpPr txBox="1"/>
          <p:nvPr>
            <p:custDataLst>
              <p:tags r:id="rId59"/>
            </p:custDataLst>
          </p:nvPr>
        </p:nvSpPr>
        <p:spPr>
          <a:xfrm>
            <a:off x="3665765" y="5570847"/>
            <a:ext cx="639599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Apr 4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73" name="Isosceles Triangle 16872"/>
          <p:cNvSpPr/>
          <p:nvPr>
            <p:custDataLst>
              <p:tags r:id="rId60"/>
            </p:custDataLst>
          </p:nvPr>
        </p:nvSpPr>
        <p:spPr>
          <a:xfrm>
            <a:off x="2608174" y="5176520"/>
            <a:ext cx="228600" cy="254000"/>
          </a:xfrm>
          <a:prstGeom prst="triangl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76" name="TextBox 16875"/>
          <p:cNvSpPr txBox="1"/>
          <p:nvPr>
            <p:custDataLst>
              <p:tags r:id="rId61"/>
            </p:custDataLst>
          </p:nvPr>
        </p:nvSpPr>
        <p:spPr>
          <a:xfrm>
            <a:off x="2074950" y="6153986"/>
            <a:ext cx="1295049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1 Here</a:t>
            </a:r>
            <a:endParaRPr lang="en-US" sz="2000"/>
          </a:p>
        </p:txBody>
      </p:sp>
      <p:sp>
        <p:nvSpPr>
          <p:cNvPr id="16878" name="TextBox 16877"/>
          <p:cNvSpPr txBox="1"/>
          <p:nvPr>
            <p:custDataLst>
              <p:tags r:id="rId62"/>
            </p:custDataLst>
          </p:nvPr>
        </p:nvSpPr>
        <p:spPr>
          <a:xfrm>
            <a:off x="2380232" y="5882365"/>
            <a:ext cx="684483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Mar 7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82" name="Up Arrow 16881"/>
          <p:cNvSpPr/>
          <p:nvPr>
            <p:custDataLst>
              <p:tags r:id="rId63"/>
            </p:custDataLst>
          </p:nvPr>
        </p:nvSpPr>
        <p:spPr>
          <a:xfrm>
            <a:off x="1171651" y="5157470"/>
            <a:ext cx="304800" cy="330200"/>
          </a:xfrm>
          <a:prstGeom prst="upArrow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85" name="TextBox 16884"/>
          <p:cNvSpPr txBox="1"/>
          <p:nvPr>
            <p:custDataLst>
              <p:tags r:id="rId64"/>
            </p:custDataLst>
          </p:nvPr>
        </p:nvSpPr>
        <p:spPr>
          <a:xfrm>
            <a:off x="562051" y="5784691"/>
            <a:ext cx="1524000" cy="221599"/>
          </a:xfrm>
          <a:prstGeom prst="rect">
            <a:avLst/>
          </a:prstGeom>
          <a:noFill/>
        </p:spPr>
        <p:txBody>
          <a:bodyPr vert="horz" wrap="square" lIns="88900" tIns="0" rIns="8890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mtClean="0"/>
              <a:t>Kick-Off</a:t>
            </a:r>
            <a:endParaRPr lang="en-US"/>
          </a:p>
        </p:txBody>
      </p:sp>
      <p:sp>
        <p:nvSpPr>
          <p:cNvPr id="16887" name="TextBox 16886"/>
          <p:cNvSpPr txBox="1"/>
          <p:nvPr>
            <p:custDataLst>
              <p:tags r:id="rId65"/>
            </p:custDataLst>
          </p:nvPr>
        </p:nvSpPr>
        <p:spPr>
          <a:xfrm>
            <a:off x="1006560" y="5513070"/>
            <a:ext cx="634982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="ctr" anchorCtr="1">
            <a:spAutoFit/>
          </a:bodyPr>
          <a:lstStyle/>
          <a:p>
            <a:r>
              <a:rPr lang="en-US" sz="1600" b="1" smtClean="0">
                <a:solidFill>
                  <a:schemeClr val="accent4"/>
                </a:solidFill>
              </a:rPr>
              <a:t>Feb 4</a:t>
            </a:r>
            <a:endParaRPr lang="en-US" sz="1600" b="1">
              <a:solidFill>
                <a:schemeClr val="accent4"/>
              </a:solidFill>
            </a:endParaRPr>
          </a:p>
        </p:txBody>
      </p:sp>
      <p:sp>
        <p:nvSpPr>
          <p:cNvPr id="16895" name="TextBox 16894"/>
          <p:cNvSpPr txBox="1"/>
          <p:nvPr>
            <p:custDataLst>
              <p:tags r:id="rId66"/>
            </p:custDataLst>
          </p:nvPr>
        </p:nvSpPr>
        <p:spPr>
          <a:xfrm>
            <a:off x="4346447" y="4037330"/>
            <a:ext cx="10493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</a:rPr>
              <a:t>51 days</a:t>
            </a:r>
            <a:endParaRPr lang="en-US" sz="2400">
              <a:solidFill>
                <a:schemeClr val="accent6"/>
              </a:solidFill>
            </a:endParaRPr>
          </a:p>
        </p:txBody>
      </p:sp>
      <p:sp>
        <p:nvSpPr>
          <p:cNvPr id="16898" name="TextBox 16897"/>
          <p:cNvSpPr txBox="1"/>
          <p:nvPr>
            <p:custDataLst>
              <p:tags r:id="rId67"/>
            </p:custDataLst>
          </p:nvPr>
        </p:nvSpPr>
        <p:spPr>
          <a:xfrm>
            <a:off x="2159982" y="395329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Task 1 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903" name="TextBox 16902" hidden="1"/>
          <p:cNvSpPr txBox="1"/>
          <p:nvPr>
            <p:custDataLst>
              <p:tags r:id="rId68"/>
            </p:custDataLst>
          </p:nvPr>
        </p:nvSpPr>
        <p:spPr>
          <a:xfrm>
            <a:off x="12700" y="8128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901" name="TextBox 16900"/>
          <p:cNvSpPr txBox="1"/>
          <p:nvPr>
            <p:custDataLst>
              <p:tags r:id="rId69"/>
            </p:custDataLst>
          </p:nvPr>
        </p:nvSpPr>
        <p:spPr>
          <a:xfrm>
            <a:off x="1188719" y="4259580"/>
            <a:ext cx="315772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</a:rPr>
              <a:t>Feb 1 - Apr 12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6915" name="TextBox 16914"/>
          <p:cNvSpPr txBox="1"/>
          <p:nvPr>
            <p:custDataLst>
              <p:tags r:id="rId70"/>
            </p:custDataLst>
          </p:nvPr>
        </p:nvSpPr>
        <p:spPr>
          <a:xfrm>
            <a:off x="5158434" y="3336290"/>
            <a:ext cx="108108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</a:rPr>
              <a:t>44 days</a:t>
            </a:r>
            <a:endParaRPr lang="en-US" sz="2400">
              <a:solidFill>
                <a:schemeClr val="accent6"/>
              </a:solidFill>
            </a:endParaRPr>
          </a:p>
        </p:txBody>
      </p:sp>
      <p:sp>
        <p:nvSpPr>
          <p:cNvPr id="16918" name="TextBox 16917"/>
          <p:cNvSpPr txBox="1"/>
          <p:nvPr>
            <p:custDataLst>
              <p:tags r:id="rId71"/>
            </p:custDataLst>
          </p:nvPr>
        </p:nvSpPr>
        <p:spPr>
          <a:xfrm>
            <a:off x="3174966" y="325225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</a:rPr>
              <a:t>Task 2 Here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16923" name="TextBox 16922" hidden="1"/>
          <p:cNvSpPr txBox="1"/>
          <p:nvPr>
            <p:custDataLst>
              <p:tags r:id="rId72"/>
            </p:custDataLst>
          </p:nvPr>
        </p:nvSpPr>
        <p:spPr>
          <a:xfrm>
            <a:off x="12700" y="8128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921" name="TextBox 16920"/>
          <p:cNvSpPr txBox="1"/>
          <p:nvPr>
            <p:custDataLst>
              <p:tags r:id="rId73"/>
            </p:custDataLst>
          </p:nvPr>
        </p:nvSpPr>
        <p:spPr>
          <a:xfrm>
            <a:off x="2406700" y="3558540"/>
            <a:ext cx="2751734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Feb 28 - Apr 30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935" name="TextBox 16934"/>
          <p:cNvSpPr txBox="1"/>
          <p:nvPr>
            <p:custDataLst>
              <p:tags r:id="rId74"/>
            </p:custDataLst>
          </p:nvPr>
        </p:nvSpPr>
        <p:spPr>
          <a:xfrm>
            <a:off x="5609539" y="2635250"/>
            <a:ext cx="1084263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</a:rPr>
              <a:t>46 days</a:t>
            </a:r>
            <a:endParaRPr lang="en-US" sz="2400">
              <a:solidFill>
                <a:schemeClr val="accent6"/>
              </a:solidFill>
            </a:endParaRPr>
          </a:p>
        </p:txBody>
      </p:sp>
      <p:sp>
        <p:nvSpPr>
          <p:cNvPr id="16938" name="TextBox 16937"/>
          <p:cNvSpPr txBox="1"/>
          <p:nvPr>
            <p:custDataLst>
              <p:tags r:id="rId75"/>
            </p:custDataLst>
          </p:nvPr>
        </p:nvSpPr>
        <p:spPr>
          <a:xfrm>
            <a:off x="3580959" y="255121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Task 3 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943" name="TextBox 16942" hidden="1"/>
          <p:cNvSpPr txBox="1"/>
          <p:nvPr>
            <p:custDataLst>
              <p:tags r:id="rId76"/>
            </p:custDataLst>
          </p:nvPr>
        </p:nvSpPr>
        <p:spPr>
          <a:xfrm>
            <a:off x="12700" y="8128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941" name="TextBox 16940"/>
          <p:cNvSpPr txBox="1"/>
          <p:nvPr>
            <p:custDataLst>
              <p:tags r:id="rId77"/>
            </p:custDataLst>
          </p:nvPr>
        </p:nvSpPr>
        <p:spPr>
          <a:xfrm>
            <a:off x="2767584" y="2857500"/>
            <a:ext cx="2841955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</a:rPr>
              <a:t>Mar 8 - May 10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6955" name="TextBox 16954"/>
          <p:cNvSpPr txBox="1"/>
          <p:nvPr>
            <p:custDataLst>
              <p:tags r:id="rId78"/>
            </p:custDataLst>
          </p:nvPr>
        </p:nvSpPr>
        <p:spPr>
          <a:xfrm>
            <a:off x="6466636" y="1934210"/>
            <a:ext cx="10493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smtClean="0">
                <a:solidFill>
                  <a:schemeClr val="accent6"/>
                </a:solidFill>
              </a:rPr>
              <a:t>51 days</a:t>
            </a:r>
            <a:endParaRPr lang="en-US" sz="2400">
              <a:solidFill>
                <a:schemeClr val="accent6"/>
              </a:solidFill>
            </a:endParaRPr>
          </a:p>
        </p:txBody>
      </p:sp>
      <p:sp>
        <p:nvSpPr>
          <p:cNvPr id="16958" name="TextBox 16957"/>
          <p:cNvSpPr txBox="1"/>
          <p:nvPr>
            <p:custDataLst>
              <p:tags r:id="rId79"/>
            </p:custDataLst>
          </p:nvPr>
        </p:nvSpPr>
        <p:spPr>
          <a:xfrm>
            <a:off x="4280171" y="185017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chemeClr val="bg1"/>
                </a:solidFill>
              </a:rPr>
              <a:t>Task 4 Here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16963" name="TextBox 16962" hidden="1"/>
          <p:cNvSpPr txBox="1"/>
          <p:nvPr>
            <p:custDataLst>
              <p:tags r:id="rId80"/>
            </p:custDataLst>
          </p:nvPr>
        </p:nvSpPr>
        <p:spPr>
          <a:xfrm>
            <a:off x="12700" y="8128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961" name="TextBox 16960"/>
          <p:cNvSpPr txBox="1"/>
          <p:nvPr>
            <p:custDataLst>
              <p:tags r:id="rId81"/>
            </p:custDataLst>
          </p:nvPr>
        </p:nvSpPr>
        <p:spPr>
          <a:xfrm>
            <a:off x="3308908" y="2156460"/>
            <a:ext cx="315772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</a:rPr>
              <a:t>Mar 20 - May 29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6975" name="TextBox 16974"/>
          <p:cNvSpPr txBox="1"/>
          <p:nvPr>
            <p:custDataLst>
              <p:tags r:id="rId82"/>
            </p:custDataLst>
          </p:nvPr>
        </p:nvSpPr>
        <p:spPr>
          <a:xfrm>
            <a:off x="6872629" y="1233170"/>
            <a:ext cx="1062038" cy="3657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6"/>
                </a:solidFill>
              </a:rPr>
              <a:t>38 days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6978" name="TextBox 16977"/>
          <p:cNvSpPr txBox="1"/>
          <p:nvPr>
            <p:custDataLst>
              <p:tags r:id="rId83"/>
            </p:custDataLst>
          </p:nvPr>
        </p:nvSpPr>
        <p:spPr>
          <a:xfrm>
            <a:off x="5114713" y="1149132"/>
            <a:ext cx="1215204" cy="307777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Task 5 Here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983" name="TextBox 16982" hidden="1"/>
          <p:cNvSpPr txBox="1"/>
          <p:nvPr>
            <p:custDataLst>
              <p:tags r:id="rId84"/>
            </p:custDataLst>
          </p:nvPr>
        </p:nvSpPr>
        <p:spPr>
          <a:xfrm>
            <a:off x="12700" y="8128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b="1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981" name="TextBox 16980"/>
          <p:cNvSpPr txBox="1"/>
          <p:nvPr>
            <p:custDataLst>
              <p:tags r:id="rId85"/>
            </p:custDataLst>
          </p:nvPr>
        </p:nvSpPr>
        <p:spPr>
          <a:xfrm>
            <a:off x="4571999" y="1455420"/>
            <a:ext cx="2300630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smtClean="0">
                <a:solidFill>
                  <a:schemeClr val="bg1"/>
                </a:solidFill>
              </a:rPr>
              <a:t>Apr 17 - Jun 7</a:t>
            </a:r>
            <a:endParaRPr lang="en-US" sz="1400" b="1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1872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685798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0" y="2928934"/>
            <a:ext cx="2357454" cy="21431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500298" y="2643182"/>
            <a:ext cx="3071834" cy="285752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714976" y="2428868"/>
            <a:ext cx="3429024" cy="321471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5720" y="2643182"/>
            <a:ext cx="1714512" cy="16430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86116" y="2643182"/>
            <a:ext cx="1643074" cy="16430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429388" y="2143116"/>
            <a:ext cx="2500330" cy="257176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lus 6"/>
          <p:cNvSpPr/>
          <p:nvPr/>
        </p:nvSpPr>
        <p:spPr>
          <a:xfrm>
            <a:off x="2285984" y="3143248"/>
            <a:ext cx="928694" cy="642942"/>
          </a:xfrm>
          <a:prstGeom prst="math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Equal 7"/>
          <p:cNvSpPr/>
          <p:nvPr/>
        </p:nvSpPr>
        <p:spPr>
          <a:xfrm>
            <a:off x="4929190" y="3000372"/>
            <a:ext cx="1571636" cy="1000132"/>
          </a:xfrm>
          <a:prstGeom prst="mathEqua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428728" y="4643446"/>
            <a:ext cx="785818" cy="92869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285984" y="4357694"/>
            <a:ext cx="1071570" cy="128588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6" name="Oval 5"/>
          <p:cNvSpPr/>
          <p:nvPr/>
        </p:nvSpPr>
        <p:spPr>
          <a:xfrm>
            <a:off x="3428992" y="4214818"/>
            <a:ext cx="1357322" cy="150019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29190" y="3857628"/>
            <a:ext cx="1785950" cy="192882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786546" y="3571876"/>
            <a:ext cx="2357454" cy="235745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20983453">
            <a:off x="1473588" y="3504553"/>
            <a:ext cx="7286676" cy="35719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YzM2FjZTkxLThlZDEtNGU4OS04MzJiLWI2YWM0NzcyNmNmMSIsIlRpdGxlU2hhcGVOYW1lIjoiVGV4dEJveCAxNjgzOSIsIkRhdGVTaGFwZU5hbWUiOiJUZXh0Qm94IDE2ODQxIiwiTWFya2VyU2hhcGVOYW1lIjoiRG93biBBcnJvdyAxNjgzNiIsIkNvbm5lY3RvclNoYXBlTmFtZSI6IlN0cmFpZ2h0IENvbm5lY3RvciAxNjg0MyJ9LHsiTWlsZXN0b25lSWQiOiI1Y2Y5YmE2OC1lZjBkLTRiMzUtOTZiYi01MmEyOWJiNWE5YWIiLCJUaXRsZVNoYXBlTmFtZSI6IlRleHRCb3ggMTY4NDgiLCJEYXRlU2hhcGVOYW1lIjoiVGV4dEJveCAxNjg1MCIsIk1hcmtlclNoYXBlTmFtZSI6Iklzb3NjZWxlcyBUcmlhbmdsZSAxNjg0NSIsIkNvbm5lY3RvclNoYXBlTmFtZSI6IlN0cmFpZ2h0IENvbm5lY3RvciAxNjg1MiJ9LHsiTWlsZXN0b25lSWQiOiJlNzY5NGZlNS1hNTM5LTQ2N2QtOWJlOC1mYjNjYmYwZmQ1OWMiLCJUaXRsZVNoYXBlTmFtZSI6IlRleHRCb3ggMTY4NTciLCJEYXRlU2hhcGVOYW1lIjoiVGV4dEJveCAxNjg1OSIsIk1hcmtlclNoYXBlTmFtZSI6Iklzb3NjZWxlcyBUcmlhbmdsZSAxNjg1NCIsIkNvbm5lY3RvclNoYXBlTmFtZSI6IlN0cmFpZ2h0IENvbm5lY3RvciAxNjg2MSJ9LHsiTWlsZXN0b25lSWQiOiI3OWQwMjg2MC00ZjA3LTQxMWMtYWJkYi1iYzI2OThhNTFhNDUiLCJUaXRsZVNoYXBlTmFtZSI6IlRleHRCb3ggMTY4NjYiLCJEYXRlU2hhcGVOYW1lIjoiVGV4dEJveCAxNjg2OCIsIk1hcmtlclNoYXBlTmFtZSI6Iklzb3NjZWxlcyBUcmlhbmdsZSAxNjg2MyIsIkNvbm5lY3RvclNoYXBlTmFtZSI6IlN0cmFpZ2h0IENvbm5lY3RvciAxNjg3MCJ9LHsiTWlsZXN0b25lSWQiOiJjOWIzMDQ0Ni0xNmY3LTQyNGEtOWZiMC04ZTE1NjU2NTgwZDMiLCJUaXRsZVNoYXBlTmFtZSI6IlRleHRCb3ggMTY4NzUiLCJEYXRlU2hhcGVOYW1lIjoiVGV4dEJveCAxNjg3NyIsIk1hcmtlclNoYXBlTmFtZSI6Iklzb3NjZWxlcyBUcmlhbmdsZSAxNjg3MiIsIkNvbm5lY3RvclNoYXBlTmFtZSI6IlN0cmFpZ2h0IENvbm5lY3RvciAxNjg3OSJ9LHsiTWlsZXN0b25lSWQiOiIxMjk2NjdmNy0wMDMxLTRiZTctYTIxNS02YzNlNGFiMDQzNTciLCJUaXRsZVNoYXBlTmFtZSI6IlRleHRCb3ggMTY4ODQiLCJEYXRlU2hhcGVOYW1lIjoiVGV4dEJveCAxNjg4NiIsIk1hcmtlclNoYXBlTmFtZSI6IlVwIEFycm93IDE2ODgxIiwiQ29ubmVjdG9yU2hhcGVOYW1lIjoiU3RyYWlnaHQgQ29ubmVjdG9yIDE2ODg4In1dLCJUYXNrcyI6W3siVGFza0lkIjoiNjVlYWVlNDktYTNhNy00Y2IyLThlZTQtMmQwMTcxMjQyMjAzIiwiVGl0bGVTaGFwZU5hbWUiOiJUZXh0Qm94IDE2ODk3IiwiRHVyYXRpb25UZXh0U2hhcGVOYW1lIjoiVGV4dEJveCAxNjg5NCIsIlNlZ21lbnRTaGFwZU5hbWUiOiJTbmlwIERpYWdvbmFsIENvcm5lciBSZWN0YW5nbGUgOSIsIlZlcnRpY2FsTGVmdENvbm5lY3RvclNoYXBlTmFtZSI6IlN0cmFpZ2h0IENvbm5lY3RvciAxNjkwNyIsIlZlcnRpY2FsUmlnaHRDb25uZWN0b3JTaGFwZU5hbWUiOiJTdHJhaWdodCBDb25uZWN0b3IgMTY5MDkiLCJIb3Jpem9udGFsQ29ubmVjdG9yU2hhcGVOYW1lIjoiU3RyYWlnaHQgQ29ubmVjdG9yIDE2OTA1IiwiTGVmdERhdGVTaGFwZU5hbWUiOiJUZXh0Qm94IDE2OTAwIiwiUmlnaHREYXRlU2hhcGVOYW1lIjoiVGV4dEJveCAxNjkwMiJ9LHsiVGFza0lkIjoiMGVkN2M1YWYtNzJmNC00NTczLWE0OTItNDJmYzI0ZWM5OGY0IiwiVGl0bGVTaGFwZU5hbWUiOiJUZXh0Qm94IDE2OTE3IiwiRHVyYXRpb25UZXh0U2hhcGVOYW1lIjoiVGV4dEJveCAxNjkxNCIsIlNlZ21lbnRTaGFwZU5hbWUiOiJTbmlwIERpYWdvbmFsIENvcm5lciBSZWN0YW5nbGUgNyIsIlZlcnRpY2FsTGVmdENvbm5lY3RvclNoYXBlTmFtZSI6IlN0cmFpZ2h0IENvbm5lY3RvciAxNjkyNyIsIlZlcnRpY2FsUmlnaHRDb25uZWN0b3JTaGFwZU5hbWUiOiJTdHJhaWdodCBDb25uZWN0b3IgMTY5MjkiLCJIb3Jpem9udGFsQ29ubmVjdG9yU2hhcGVOYW1lIjoiU3RyYWlnaHQgQ29ubmVjdG9yIDE2OTI1IiwiTGVmdERhdGVTaGFwZU5hbWUiOiJUZXh0Qm94IDE2OTIwIiwiUmlnaHREYXRlU2hhcGVOYW1lIjoiVGV4dEJveCAxNjkyMiJ9LHsiVGFza0lkIjoiZjI3MmRlMjQtYmZkNi00YTlmLWIxYWYtYjI3N2Q5YWQ3OTIxIiwiVGl0bGVTaGFwZU5hbWUiOiJUZXh0Qm94IDE2OTM3IiwiRHVyYXRpb25UZXh0U2hhcGVOYW1lIjoiVGV4dEJveCAxNjkzNCIsIlNlZ21lbnRTaGFwZU5hbWUiOiJTbmlwIERpYWdvbmFsIENvcm5lciBSZWN0YW5nbGUgNSIsIlZlcnRpY2FsTGVmdENvbm5lY3RvclNoYXBlTmFtZSI6IlN0cmFpZ2h0IENvbm5lY3RvciAxNjk0NyIsIlZlcnRpY2FsUmlnaHRDb25uZWN0b3JTaGFwZU5hbWUiOiJTdHJhaWdodCBDb25uZWN0b3IgMTY5NDkiLCJIb3Jpem9udGFsQ29ubmVjdG9yU2hhcGVOYW1lIjoiU3RyYWlnaHQgQ29ubmVjdG9yIDE2OTQ1IiwiTGVmdERhdGVTaGFwZU5hbWUiOiJUZXh0Qm94IDE2OTQwIiwiUmlnaHREYXRlU2hhcGVOYW1lIjoiVGV4dEJveCAxNjk0MiJ9LHsiVGFza0lkIjoiYjFlMDFhNjktYzliOC00NDczLTllYjEtNTY2MWZhNmY4ODllIiwiVGl0bGVTaGFwZU5hbWUiOiJUZXh0Qm94IDE2OTU3IiwiRHVyYXRpb25UZXh0U2hhcGVOYW1lIjoiVGV4dEJveCAxNjk1NCIsIlNlZ21lbnRTaGFwZU5hbWUiOiJTbmlwIERpYWdvbmFsIENvcm5lciBSZWN0YW5nbGUgMyIsIlZlcnRpY2FsTGVmdENvbm5lY3RvclNoYXBlTmFtZSI6IlN0cmFpZ2h0IENvbm5lY3RvciAxNjk2NyIsIlZlcnRpY2FsUmlnaHRDb25uZWN0b3JTaGFwZU5hbWUiOiJTdHJhaWdodCBDb25uZWN0b3IgMTY5NjkiLCJIb3Jpem9udGFsQ29ubmVjdG9yU2hhcGVOYW1lIjoiU3RyYWlnaHQgQ29ubmVjdG9yIDE2OTY1IiwiTGVmdERhdGVTaGFwZU5hbWUiOiJUZXh0Qm94IDE2OTYwIiwiUmlnaHREYXRlU2hhcGVOYW1lIjoiVGV4dEJveCAxNjk2MiJ9LHsiVGFza0lkIjoiMzk2NTZkMGYtZTQwOC00YWMzLWEwZWYtYTNhNjBlZDYzNTRlIiwiVGl0bGVTaGFwZU5hbWUiOiJUZXh0Qm94IDE2OTc3IiwiRHVyYXRpb25UZXh0U2hhcGVOYW1lIjoiVGV4dEJveCAxNjk3NCIsIlNlZ21lbnRTaGFwZU5hbWUiOiJTbmlwIERpYWdvbmFsIENvcm5lciBSZWN0YW5nbGUgMSIsIlZlcnRpY2FsTGVmdENvbm5lY3RvclNoYXBlTmFtZSI6IlN0cmFpZ2h0IENvbm5lY3RvciAxNjk4NyIsIlZlcnRpY2FsUmlnaHRDb25uZWN0b3JTaGFwZU5hbWUiOiJTdHJhaWdodCBDb25uZWN0b3IgMTY5ODkiLCJIb3Jpem9udGFsQ29ubmVjdG9yU2hhcGVOYW1lIjoiU3RyYWlnaHQgQ29ubmVjdG9yIDE2OTg1IiwiTGVmdERhdGVTaGFwZU5hbWUiOiJUZXh0Qm94IDE2OTgwIiwiUmlnaHREYXRlU2hhcGVOYW1lIjoiVGV4dEJveCAxNjk4MiJ9XSwiVGltZWJhbmQiOnsiRWxhcHNlZFRpbWVTaGFwZU5hbWUiOm51bGwsIlRvZGF5TWFya2VyU2hhcGVOYW1lIjpudWxsLCJUb2RheU1hcmtlclRleHRTaGFwZU5hbWUiOm51bGwsIlJpZ2h0RW5kQ2Fwc1NoYXBlTmFtZSI6bnVsbCwiTGVmdEVuZENhcHNTaGFwZU5hbWUiOm51bGwsIkVsYXBzZWRSZWN0YW5nbGVTaGFwZU5hbWUiOm51bGwsIlNlZ21lbnRTaGFwZXNOYW1lcyI6WyJSb3VuZCBEaWFnb25hbCBDb3JuZXIgUmVjdGFuZ2xlIDE2ODA1IiwiVGV4dEJveCAxNjgwNyIsIlN0cmFpZ2h0IENvbm5lY3RvciAxNjgwOSIsIlRleHRCb3ggMTY4MTAiLCJTdHJhaWdodCBDb25uZWN0b3IgMTY4MTIiLCJUZXh0Qm94IDE2ODEzIiwiU3RyYWlnaHQgQ29ubmVjdG9yIDE2ODE1IiwiVGV4dEJveCAxNjgxNiIsIlN0cmFpZ2h0IENvbm5lY3RvciAxNjgxOCIsIlRleHRCb3ggMTY4MTkiLCJTdHJhaWdodCBDb25uZWN0b3IgMTY4MjEiLCJUZXh0Qm94IDE2ODIyIiwiU3RyYWlnaHQgQ29ubmVjdG9yIDE2ODI0IiwiVGV4dEJveCAxNjgyNSIsIlN0cmFpZ2h0IENvbm5lY3RvciAxNjgyNyIsIlRleHRCb3ggMTY4MjgiLCJTdHJhaWdodCBDb25uZWN0b3IgMTY4MzAiLCJUZXh0Qm94IDE2ODMxIiwiU3RyYWlnaHQgQ29ubmVjdG9yIDE2ODMzIiwiVGV4dEJveCAxNjgzNCJdfX0sIkVkaXRpb24iOjEsIklzUGx1c0VkaXRpb24iOnRydWUsIkN1bHR1cmVJbmZvTmFtZSI6ImVuLVVTIiwiVmVyc2lvbiI6IjIuMi4wLjAiLCJNaWxlc3RvbmVzIjpbeyJEYXRlRm9ybWF0Ijp7IkZvcm1hdFN0cmluZyI6Ik1NTSBkIiwiU2VwYXJhdG9yIjoiLyIsIlVzZUludGVybmF0aW9uYWxEYXRlRm9ybWF0IjpmYWxzZX0sIkludGVybmFsSWQiOiJjOWIzMDQ0Ni0xNmY3LTQyNGEtOWZiMC04ZTE1NjU2NTgwZDMiLCJUaXRsZUxlZnQiOjE2My4zODE5LCJUaXRsZVRvcCI6NDc5LjE2NTgzMywiVGl0bGVIZWlnaHQiOjM4Ljc3NTA0LCJUaXRsZVRvcElzQ3VzdG9tIjp0cnVlLCJUaXRsZVdpZHRoIjoxMDEuOTcyMzU5LCJDb2xvciI6IjI1NSwgMTMyLCAzOSIsIlV0Y0RhdGUiOiIyMDEzLTAzLTA3VDAwOjAwOjAwWiIsIlRpdGxlIjoiTWlsZXN0b25lIDEgSGVyZSIsIlN0eWxlIjowLCJCZWxvd1RpbWViYW5kIjp0cnVlLCJDdXN0b21TZXR0aW5ncyI6eyJJc0RhdGVWaXNpYmxlIjp0cnVlLCJUaXRsZUZvbnRTZXR0aW5ncyI6eyJGb250U2l6ZSI6MjAsIkZvbnROYW1lIjoiQ2FsaWJyaSIsIklzQm9sZCI6ZmFsc2UsIklzSXRhbGljIjpmYWxzZSwiSXNVbmRlcmxpbmVkIjpmYWxzZSwiRm9yZWdyb3VuZENvbG9yIjoiQmxhY2sifSwiRGF0ZUZvbnRTZXR0aW5ncyI6eyJGb250U2l6ZSI6MTYsIkZvbnROYW1lIjoiQ2FsaWJyaSIsIklzQm9sZCI6dHJ1ZSwiSXNJdGFsaWMiOmZhbHNlLCJJc1VuZGVybGluZWQiOmZhbHNlLCJGb3JlZ3JvdW5kQ29sb3IiOiIyNTUsIDEzMiwgMzkifSwiQ29ubmVjdG9yU2V0dGluZ3MiOnsiQ29sb3IiOiIyNTUsIDEzMiwgMzkiLCJJc1Zpc2libGUiOmZhbHNlLCJMaW5lV2VpZ2h0IjowLjF9fSwiSGlkZURhdGUiOmZhbHNlLCJTaGFwZVRvcCI6NTkzLjQsIlF1aWNrU2hhcGVTaXplIjoxfSx7IkRhdGVGb3JtYXQiOnsiRm9ybWF0U3RyaW5nIjoiTU1NIGQiLCJTZXBhcmF0b3IiOiIvIiwiVXNlSW50ZXJuYXRpb25hbERhdGVGb3JtYXQiOmZhbHNlfSwiSW50ZXJuYWxJZCI6Ijc5ZDAyODYwLTRmMDctNDExYy1hYmRiLWJjMjY5OGE1MWE0NSIsIlRpdGxlTGVmdCI6MjYyLjgzNzgsIlRpdGxlVG9wIjo0NTQuNjM2ODQxLCJUaXRsZUhlaWdodCI6MzguNzc1MDQsIlRpdGxlVG9wSXNDdXN0b20iOnRydWUsIlRpdGxlV2lkdGgiOjEwMS45NzIzNTksIkNvbG9yIjoiMjU1LCAxMzIsIDM5IiwiVXRjRGF0ZSI6IjIwMTMtMDQtMDRUMDA6MDA6MDBaIiwiVGl0bGUiOiJNaWxlc3RvbmUgMiBIZXJlIiwiU3R5bGUiOjAsIkJlbG93VGltZWJhbmQiOnRydWUsIkN1c3RvbVNldHRpbmdzIjp7IklzRGF0ZVZpc2libGUiOnRydWUsIlRpdGxlRm9udFNldHRpbmdzIjp7IkZvbnRTaXplIjoyMCwiRm9udE5hbWUiOiJDYWxpYnJpIiwiSXNCb2xkIjpmYWxzZSwiSXNJdGFsaWMiOmZhbHNlLCJJc1VuZGVybGluZWQiOmZhbHNlLCJGb3JlZ3JvdW5kQ29sb3IiOiJCbGFjayJ9LCJEYXRlRm9udFNldHRpbmdzIjp7IkZvbnRTaXplIjoxNiwiRm9udE5hbWUiOiJDYWxpYnJpIiwiSXNCb2xkIjp0cnVlLCJJc0l0YWxpYyI6ZmFsc2UsIklzVW5kZXJsaW5lZCI6ZmFsc2UsIkZvcmVncm91bmRDb2xvciI6IjI1NSwgMTMyLCAzOSJ9LCJDb25uZWN0b3JTZXR0aW5ncyI6eyJDb2xvciI6IjI1NSwgMTMyLCAzOSIsIklzVmlzaWJsZSI6ZmFsc2UsIkxpbmVXZWlnaHQiOjAuMX19LCJIaWRlRGF0ZSI6ZmFsc2UsIlNoYXBlVG9wIjo2ODYuOTgyOCwiUXVpY2tTaGFwZVNpemUiOjF9LHsiRGF0ZUZvcm1hdCI6eyJGb3JtYXRTdHJpbmciOiJNTU0gZCIsIlNlcGFyYXRvciI6Ii8iLCJVc2VJbnRlcm5hdGlvbmFsRGF0ZUZvcm1hdCI6ZmFsc2V9LCJJbnRlcm5hbElkIjoiNWNmOWJhNjgtZWYwZC00YjM1LTk2YmItNTJhMjliYjVhOWFiIiwiVGl0bGVMZWZ0Ijo0NjUuMzAxODE5LCJUaXRsZVRvcCI6NDU0LjYzNjg0MSwiVGl0bGVIZWlnaHQiOjM4Ljc3NTA0LCJUaXRsZVRvcElzQ3VzdG9tIjp0cnVlLCJUaXRsZVdpZHRoIjoxMDEuOTcyMzU5LCJDb2xvciI6IjI1NSwgMTMyLCAzOSIsIlV0Y0RhdGUiOiIyMDEzLTA1LTMxVDAwOjAwOjAwWiIsIlRpdGxlIjoiTWlsZXN0b25lIDQgSGVyZSIsIlN0eWxlIjowLCJCZWxvd1RpbWViYW5kIjp0cnVlLCJDdXN0b21TZXR0aW5ncyI6eyJJc0RhdGVWaXNpYmxlIjp0cnVlLCJUaXRsZUZvbnRTZXR0aW5ncyI6eyJGb250U2l6ZSI6MjAsIkZvbnROYW1lIjoiQ2FsaWJyaSIsIklzQm9sZCI6ZmFsc2UsIklzSXRhbGljIjpmYWxzZSwiSXNVbmRlcmxpbmVkIjpmYWxzZSwiRm9yZWdyb3VuZENvbG9yIjoiQmxhY2sifSwiRGF0ZUZvbnRTZXR0aW5ncyI6eyJGb250U2l6ZSI6MTYsIkZvbnROYW1lIjoiQ2FsaWJyaSIsIklzQm9sZCI6dHJ1ZSwiSXNJdGFsaWMiOmZhbHNlLCJJc1VuZGVybGluZWQiOmZhbHNlLCJGb3JlZ3JvdW5kQ29sb3IiOiIyNTUsIDEzMiwgMzkifSwiQ29ubmVjdG9yU2V0dGluZ3MiOnsiQ29sb3IiOiIyNTUsIDEzMiwgMzkiLCJJc1Zpc2libGUiOmZhbHNlLCJMaW5lV2VpZ2h0IjowLjF9fSwiSGlkZURhdGUiOmZhbHNlLCJTaGFwZVRvcCI6NTkzLjQsIlF1aWNrU2hhcGVTaXplIjoxfSx7IkRhdGVGb3JtYXQiOnsiRm9ybWF0U3RyaW5nIjoiTU1NIGQiLCJTZXBhcmF0b3IiOiIvIiwiVXNlSW50ZXJuYXRpb25hbERhdGVGb3JtYXQiOmZhbHNlfSwiSW50ZXJuYWxJZCI6ImU3Njk0ZmU1LWE1MzktNDY3ZC05YmU4LWZiM2NiZjBmZDU5YyIsIlRpdGxlTGVmdCI6MzU4Ljc0MTg4MiwiVGl0bGVUb3AiOjQ3OS4xNjU4MzMsIlRpdGxlSGVpZ2h0IjozOC43NzUwNCwiVGl0bGVUb3BJc0N1c3RvbSI6dHJ1ZSwiVGl0bGVXaWR0aCI6MTAxLjk3MjM1OSwiQ29sb3IiOiIyNTUsIDEzMiwgMzkiLCJVdGNEYXRlIjoiMjAxMy0wNS0wMVQwMDowMDowMFoiLCJUaXRsZSI6Ik1pbGVzdG9uZSAzIEhlcmUiLCJTdHlsZSI6MCwiQmVsb3dUaW1lYmFuZCI6dHJ1ZSwiQ3VzdG9tU2V0dGluZ3MiOnsiSXNEYXRlVmlzaWJsZSI6dHJ1ZSwiVGl0bGVGb250U2V0dGluZ3MiOnsiRm9udFNpemUiOjIwLCJGb250TmFtZSI6IkNhbGlicmkiLCJJc0JvbGQiOmZhbHNlLCJJc0l0YWxpYyI6ZmFsc2UsIklzVW5kZXJsaW5lZCI6ZmFsc2UsIkZvcmVncm91bmRDb2xvciI6IkJsYWNrIn0sIkRhdGVGb250U2V0dGluZ3MiOnsiRm9udFNpemUiOjE2LCJGb250TmFtZSI6IkNhbGlicmkiLCJJc0JvbGQiOnRydWUsIklzSXRhbGljIjpmYWxzZSwiSXNVbmRlcmxpbmVkIjpmYWxzZSwiRm9yZWdyb3VuZENvbG9yIjoiMjU1LCAxMzIsIDM5In0sIkNvbm5lY3RvclNldHRpbmdzIjp7IkNvbG9yIjoiMjU1LCAxMzIsIDM5IiwiSXNWaXNpYmxlIjpmYWxzZSwiTGluZVdlaWdodCI6MC4xfX0sIkhpZGVEYXRlIjpmYWxzZSwiU2hhcGVUb3AiOjU5My40LCJRdWlja1NoYXBlU2l6ZSI6MX0seyJEYXRlRm9ybWF0Ijp7IkZvcm1hdFN0cmluZyI6Ik1NTSBkIiwiU2VwYXJhdG9yIjoiLyIsIlVzZUludGVybmF0aW9uYWxEYXRlRm9ybWF0IjpmYWxzZX0sIkludGVybmFsSWQiOiJmMzNhY2U5MS04ZWQxLTRlODktODMyYi1iNmFjNDc3MjZjZjEiLCJUaXRsZUxlZnQiOjU2Ni4xMTE4LCJUaXRsZVRvcCI6NDUwLjA4NzUsIlRpdGxlSGVpZ2h0IjoxNy40NDg3NCwiVGl0bGVUb3BJc0N1c3RvbSI6dHJ1ZSwiVGl0bGVXaWR0aCI6NzAuODQ4MzQsIkNvbG9yIjoiMjMyLCA3NiwgMzQiLCJVdGNEYXRlIjoiMjAxMy0wNi0yNFQwMDowMDowMFoiLCJUaXRsZSI6IkNsb3NlIiwiU3R5bGUiOjExLCJCZWxvd1RpbWViYW5kIjp0cnVlLCJDdXN0b21TZXR0aW5ncyI6eyJJc0RhdGVWaXNpYmxlIjp0cnVlLCJUaXRsZUZvbnRTZXR0aW5ncyI6eyJGb250U2l6ZSI6MTgsIkZvbnROYW1lIjoiQ2FsaWJyaSIsIklzQm9sZCI6ZmFsc2UsIklzSXRhbGljIjpmYWxzZSwiSXNVbmRlcmxpbmVkIjpmYWxzZSwiRm9yZWdyb3VuZENvbG9yIjoiQmxhY2sifSwiRGF0ZUZvbnRTZXR0aW5ncyI6eyJGb250U2l6ZSI6MTYsIkZvbnROYW1lIjoiQ2FsaWJyaSIsIklzQm9sZCI6dHJ1ZSwiSXNJdGFsaWMiOmZhbHNlLCJJc1VuZGVybGluZWQiOmZhbHNlLCJGb3JlZ3JvdW5kQ29sb3IiOiIyNTUsIDEzMiwgMzkifSwiQ29ubmVjdG9yU2V0dGluZ3MiOnsiQ29sb3IiOiIyMzIsIDc2LCAzNCIsIklzVmlzaWJsZSI6ZmFsc2UsIkxpbmVXZWlnaHQiOjAuMX19LCJIaWRlRGF0ZSI6ZmFsc2UsIlNoYXBlVG9wIjo0ODAuNzM5MzE5LCJRdWlja1NoYXBlU2l6ZSI6Mn0seyJEYXRlRm9ybWF0Ijp7IkZvcm1hdFN0cmluZyI6Ik1NTSBkIiwiU2VwYXJhdG9yIjoiLyIsIlVzZUludGVybmF0aW9uYWxEYXRlRm9ybWF0IjpmYWxzZX0sIkludGVybmFsSWQiOiIxMjk2NjdmNy0wMDMxLTRiZTctYTIxNS02YzNlNGFiMDQzNTciLCJUaXRsZUxlZnQiOjQ0LjI1NTk4NTMsIlRpdGxlVG9wIjo0NTAuMDg3NSwiVGl0bGVIZWlnaHQiOjE3LjQ0ODc0LCJUaXRsZVRvcElzQ3VzdG9tIjp0cnVlLCJUaXRsZVdpZHRoIjoxMjAuMCwiQ29sb3IiOiIyMzIsIDc2LCAzNCIsIlV0Y0RhdGUiOiIyMDEzLTAyLTA0VDAwOjAwOjAwWiIsIlRpdGxlIjoiS2ljay1PZmYiLCJTdHlsZSI6MTAsIkJlbG93VGltZWJhbmQiOnRydWUsIkN1c3RvbVNldHRpbmdzIjp7IklzRGF0ZVZpc2libGUiOnRydWUsIlRpdGxlRm9udFNldHRpbmdzIjp7IkZvbnRTaXplIjoxOCwiRm9udE5hbWUiOiJDYWxpYnJpIiwiSXNCb2xkIjpmYWxzZSwiSXNJdGFsaWMiOmZhbHNlLCJJc1VuZGVybGluZWQiOmZhbHNlLCJGb3JlZ3JvdW5kQ29sb3IiOiJCbGFjayJ9LCJEYXRlRm9udFNldHRpbmdzIjp7IkZvbnRTaXplIjoxNiwiRm9udE5hbWUiOiJDYWxpYnJpIiwiSXNCb2xkIjp0cnVlLCJJc0l0YWxpYyI6ZmFsc2UsIklzVW5kZXJsaW5lZCI6ZmFsc2UsIkZvcmVncm91bmRDb2xvciI6IjI1NSwgMTMyLCAzOSJ9LCJDb25uZWN0b3JTZXR0aW5ncyI6eyJDb2xvciI6IjIzMiwgNzYsIDM0IiwiSXNWaXNpYmxlIjpmYWxzZSwiTGluZVdlaWdodCI6MC4xfX0sIkhpZGVEYXRlIjpmYWxzZSwiU2hhcGVUb3AiOjQ4MC43MzkzMTksIlF1aWNrU2hhcGVTaXplIjoyfV0sIlRpbWVMaW5lVHlwZSI6NiwiVGFza3MiOlt7IkR1cmF0aW9uVmFsdWUiOjM4LjAsIkR1cmF0aW9uRm9ybWF0IjowLCJJbnRlcm5hbElkIjoiMzk2NTZkMGYtZTQwOC00YWMzLWEwZWYtYTNhNjBlZDYzNTRlIiwiSW5kZXgiOjEsIkNvbG9yIjoiMjMyLCA3NiwgMzQiLCJVdGNTdGFydERhdGUiOiIyMDEzLTA0LTE3VDAwOjAwOjAwWiIsIlV0Y0VuZERhdGUiOiIyMDEzLTA2LTA3VDAwOjAwOjAwWiIsIlRpdGxlIjoiVGFzayA1IEhlcmUiLCJTaGFwZSI6NywiQ3VzdG9tU2V0dGluZ3MiOnsiVGl0bGVXaWR0aCI6ODUuODk1NzQ0MywiVGl0bGVGb250U2V0dGluZ3MiOnsiRm9udFNpemUiOjIwLCJGb250TmFtZSI6IkNvcmJlbCIsIklzQm9sZCI6dHJ1ZSwiSXNJdGFsaWMiOmZhbHNlLCJJc1VuZGVybGluZWQiOmZhbHNlLCJGb3JlZ3JvdW5kQ29sb3IiOiJXaGl0ZSJ9LCJTdGFydERhdGVGb250U2V0dGluZ3MiOnsiRm9udFNpemUiOjE0LCJGb250TmFtZSI6IkNvcmJlbCIsIklzQm9sZCI6dHJ1ZSwiSXNJdGFsaWMiOmZhbHNlLCJJc1VuZGVybGluZWQiOmZhbHNlLCJGb3JlZ3JvdW5kQ29sb3IiOiJXaGl0ZSJ9LCJFbmREYXRlRm9udFNldHRpbmdzIjp7IkZvbnRTaXplIjoxNCwiRm9udE5hbWUiOiJDb3JiZWwiLCJJc0JvbGQiOnRydWUsIklzSXRhbGljIjpmYWxzZSwiSXNVbmRlcmxpbmVkIjpmYWxzZSwiRm9yZWdyb3VuZENvbG9yIjoiV2hpdGUifSwiRHVyYXRpb25Gb250U2V0dGluZ3MiOnsiRm9udFNpemUiOjI0LCJGb250TmFtZSI6IkNvcmJlbCIsIklzQm9sZCI6ZmFsc2UsIklzSXRhbGljIjpmYWxzZSwiSXNVbmRlcmxpbmVkIjpmYWxzZSwiRm9yZWdyb3VuZENvbG9yIjoiMTc4LCAzOCwgMCJ9LCJUYXNrc1NwYWNpbmciOjEwLCJTaGFwZUhlaWdodCI6MjIuMCwiVmVydGljYWxDb25uZWN0b3JTZXR0aW5ncyI6eyJDb2xvciI6IjExMiwgMTczLCA3MSIsIklzVmlzaWJsZSI6ZmFsc2UsIkxpbmVXZWlnaHQiOjAuMH0sIkhvcml6b250YWxDb25uZWN0b3JTZXR0aW5ncyI6eyJDb2xvciI6IjIwNCwgMjA0LCAyMDQiLCJJc1Zpc2libGUiOmZhbHNlLCJMaW5lV2VpZ2h0IjowLjB9LCJTbWFydFRpdGxlRm9yZWdyb3VuZCI6IldoaXRlIiwiU21hcnRUaXRsZUZvcmVncm91bmRJc0FjdGl2ZSI6dHJ1ZSwiU21hcnREdXJhdGlvbkZvcmVncm91bmQiOiJXaGl0Z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1LCJUYXNrVGl0bGVJc1dpZGVyIjpmYWxzZSwiRGF0ZUZvcm1hdCI6eyJGb3JtYXRTdHJpbmciOiJNTU0gZCIsIlNlcGFyYXRvciI6Ii8iLCJVc2VJbnRlcm5hdGlvbmFsRGF0ZUZvcm1hdCI6ZmFsc2V9fSx7IkR1cmF0aW9uVmFsdWUiOjUxLjAsIkR1cmF0aW9uRm9ybWF0IjowLCJJbnRlcm5hbElkIjoiYjFlMDFhNjktYzliOC00NDczLTllYjEtNTY2MWZhNmY4ODllIiwiSW5kZXgiOjIsIkNvbG9yIjoiMTc4LCAzOCwgMCIsIlV0Y1N0YXJ0RGF0ZSI6IjIwMTMtMDMtMjBUMDA6MDA6MDBaIiwiVXRjRW5kRGF0ZSI6IjIwMTMtMDUtMjlUMDA6MDA6MDBaIiwiVGl0bGUiOiJUYXNrIDQgSGVyZSIsIlNoYXBlIjo3LCJDdXN0b21TZXR0aW5ncyI6eyJUaXRsZVdpZHRoIjo4NS44OTU3NDQzLCJUaXRsZUZvbnRTZXR0aW5ncyI6eyJGb250U2l6ZSI6MjAsIkZvbnROYW1lIjoiQ29yYmVsIiwiSXNCb2xkIjp0cnVlLCJJc0l0YWxpYyI6ZmFsc2UsIklzVW5kZXJsaW5lZCI6ZmFsc2UsIkZvcmVncm91bmRDb2xvciI6IldoaXRlIn0sIlN0YXJ0RGF0ZUZvbnRTZXR0aW5ncyI6eyJGb250U2l6ZSI6MTQsIkZvbnROYW1lIjoiQ29yYmVsIiwiSXNCb2xkIjp0cnVlLCJJc0l0YWxpYyI6ZmFsc2UsIklzVW5kZXJsaW5lZCI6ZmFsc2UsIkZvcmVncm91bmRDb2xvciI6IldoaXRlIn0sIkVuZERhdGVGb250U2V0dGluZ3MiOnsiRm9udFNpemUiOjE0LCJGb250TmFtZSI6IkNvcmJlbCIsIklzQm9sZCI6dHJ1ZSwiSXNJdGFsaWMiOmZhbHNlLCJJc1VuZGVybGluZWQiOmZhbHNlLCJGb3JlZ3JvdW5kQ29sb3IiOiJXaGl0ZSJ9LCJEdXJhdGlvbkZvbnRTZXR0aW5ncyI6eyJGb250U2l6ZSI6MjQsIkZvbnROYW1lIjoiQ29yYmVsIiwiSXNCb2xkIjpmYWxzZSwiSXNJdGFsaWMiOmZhbHNlLCJJc1VuZGVybGluZWQiOmZhbHNlLCJGb3JlZ3JvdW5kQ29sb3IiOiIxNzgsIDM4LCAwIn0sIlRhc2tzU3BhY2luZyI6MTAsIlNoYXBlSGVpZ2h0IjoyMi4wLCJWZXJ0aWNhbENvbm5lY3RvclNldHRpbmdzIjp7IkNvbG9yIjoiMTEyLCAxNzMsIDcxIiwiSXNWaXNpYmxlIjpmYWxzZSwiTGluZVdlaWdodCI6MC4wfSwiSG9yaXpvbnRhbENvbm5lY3RvclNldHRpbmdzIjp7IkNvbG9yIjoiMjA0LCAyMDQsIDIwNCIsIklzVmlzaWJsZSI6ZmFsc2UsIkxpbmVXZWlnaHQiOjAuMH0sIlNtYXJ0VGl0bGVGb3JlZ3JvdW5kIjoiV2hpdGUiLCJTbWFydFRpdGxlRm9yZWdyb3VuZElzQWN0aXZlIjp0cnVlLCJTbWFydER1cmF0aW9uRm9yZWdyb3VuZCI6IldoaXRl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UsIlRhc2tUaXRsZUlzV2lkZXIiOmZhbHNlLCJEYXRlRm9ybWF0Ijp7IkZvcm1hdFN0cmluZyI6Ik1NTSBkIiwiU2VwYXJhdG9yIjoiLyIsIlVzZUludGVybmF0aW9uYWxEYXRlRm9ybWF0IjpmYWxzZX19LHsiRHVyYXRpb25WYWx1ZSI6NDYuMCwiRHVyYXRpb25Gb3JtYXQiOjAsIkludGVybmFsSWQiOiJmMjcyZGUyNC1iZmQ2LTRhOWYtYjFhZi1iMjc3ZDlhZDc5MjEiLCJJbmRleCI6MywiQ29sb3IiOiIyMzIsIDc2LCAzNCIsIlV0Y1N0YXJ0RGF0ZSI6IjIwMTMtMDMtMDhUMDA6MDA6MDBaIiwiVXRjRW5kRGF0ZSI6IjIwMTMtMDUtMTBUMDA6MDA6MDBaIiwiVGl0bGUiOiJUYXNrIDMgSGVyZSIsIlNoYXBlIjo3LCJDdXN0b21TZXR0aW5ncyI6eyJUaXRsZVdpZHRoIjo4NS44OTU3NDQzLCJUaXRsZUZvbnRTZXR0aW5ncyI6eyJGb250U2l6ZSI6MjAsIkZvbnROYW1lIjoiQ29yYmVsIiwiSXNCb2xkIjp0cnVlLCJJc0l0YWxpYyI6ZmFsc2UsIklzVW5kZXJsaW5lZCI6ZmFsc2UsIkZvcmVncm91bmRDb2xvciI6IldoaXRlIn0sIlN0YXJ0RGF0ZUZvbnRTZXR0aW5ncyI6eyJGb250U2l6ZSI6MTQsIkZvbnROYW1lIjoiQ29yYmVsIiwiSXNCb2xkIjp0cnVlLCJJc0l0YWxpYyI6ZmFsc2UsIklzVW5kZXJsaW5lZCI6ZmFsc2UsIkZvcmVncm91bmRDb2xvciI6IldoaXRlIn0sIkVuZERhdGVGb250U2V0dGluZ3MiOnsiRm9udFNpemUiOjE0LCJGb250TmFtZSI6IkNvcmJlbCIsIklzQm9sZCI6dHJ1ZSwiSXNJdGFsaWMiOmZhbHNlLCJJc1VuZGVybGluZWQiOmZhbHNlLCJGb3JlZ3JvdW5kQ29sb3IiOiJXaGl0ZSJ9LCJEdXJhdGlvbkZvbnRTZXR0aW5ncyI6eyJGb250U2l6ZSI6MjQsIkZvbnROYW1lIjoiQ29yYmVsIiwiSXNCb2xkIjpmYWxzZSwiSXNJdGFsaWMiOmZhbHNlLCJJc1VuZGVybGluZWQiOmZhbHNlLCJGb3JlZ3JvdW5kQ29sb3IiOiIxNzgsIDM4LCAwIn0sIlRhc2tzU3BhY2luZyI6MTAsIlNoYXBlSGVpZ2h0IjoyMi4wLCJWZXJ0aWNhbENvbm5lY3RvclNldHRpbmdzIjp7IkNvbG9yIjoiMTEyLCAxNzMsIDcxIiwiSXNWaXNpYmxlIjpmYWxzZSwiTGluZVdlaWdodCI6MC4wfSwiSG9yaXpvbnRhbENvbm5lY3RvclNldHRpbmdzIjp7IkNvbG9yIjoiMjA0LCAyMDQsIDIwNCIsIklzVmlzaWJsZSI6ZmFsc2UsIkxpbmVXZWlnaHQiOjAuMH0sIlNtYXJ0VGl0bGVGb3JlZ3JvdW5kIjoiV2hpdGUiLCJTbWFydFRpdGxlRm9yZWdyb3VuZElzQWN0aXZlIjp0cnVlLCJTbWFydER1cmF0aW9uRm9yZWdyb3VuZCI6IldoaXRl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UsIlRhc2tUaXRsZUlzV2lkZXIiOmZhbHNlLCJEYXRlRm9ybWF0Ijp7IkZvcm1hdFN0cmluZyI6Ik1NTSBkIiwiU2VwYXJhdG9yIjoiLyIsIlVzZUludGVybmF0aW9uYWxEYXRlRm9ybWF0IjpmYWxzZX19LHsiRHVyYXRpb25WYWx1ZSI6NDQuMCwiRHVyYXRpb25Gb3JtYXQiOjAsIkludGVybmFsSWQiOiIwZWQ3YzVhZi03MmY0LTQ1NzMtYTQ5Mi00MmZjMjRlYzk4ZjQiLCJJbmRleCI6NCwiQ29sb3IiOiIxNzgsIDM4LCAwIiwiVXRjU3RhcnREYXRlIjoiMjAxMy0wMi0yOFQwMDowMDowMFoiLCJVdGNFbmREYXRlIjoiMjAxMy0wNC0zMFQwMDowMDowMFoiLCJUaXRsZSI6IlRhc2sgMiBIZXJlIiwiU2hhcGUiOjcsIkN1c3RvbVNldHRpbmdzIjp7IlRpdGxlV2lkdGgiOjg1Ljg5NTc0NDMsIlRpdGxlRm9udFNldHRpbmdzIjp7IkZvbnRTaXplIjoyMCwiRm9udE5hbWUiOiJDb3JiZWwiLCJJc0JvbGQiOnRydWUsIklzSXRhbGljIjpmYWxzZSwiSXNVbmRlcmxpbmVkIjpmYWxzZSwiRm9yZWdyb3VuZENvbG9yIjoiV2hpdGUifSwiU3RhcnREYXRlRm9udFNldHRpbmdzIjp7IkZvbnRTaXplIjoxNCwiRm9udE5hbWUiOiJDb3JiZWwiLCJJc0JvbGQiOnRydWUsIklzSXRhbGljIjpmYWxzZSwiSXNVbmRlcmxpbmVkIjpmYWxzZSwiRm9yZWdyb3VuZENvbG9yIjoiV2hpdGUifSwiRW5kRGF0ZUZvbnRTZXR0aW5ncyI6eyJGb250U2l6ZSI6MTQsIkZvbnROYW1lIjoiQ29yYmVsIiwiSXNCb2xkIjp0cnVlLCJJc0l0YWxpYyI6ZmFsc2UsIklzVW5kZXJsaW5lZCI6ZmFsc2UsIkZvcmVncm91bmRDb2xvciI6IldoaXRlIn0sIkR1cmF0aW9uRm9udFNldHRpbmdzIjp7IkZvbnRTaXplIjoyNCwiRm9udE5hbWUiOiJDb3JiZWwiLCJJc0JvbGQiOmZhbHNlLCJJc0l0YWxpYyI6ZmFsc2UsIklzVW5kZXJsaW5lZCI6ZmFsc2UsIkZvcmVncm91bmRDb2xvciI6IjE3OCwgMzgsIDAifSwiVGFza3NTcGFjaW5nIjoxMC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JXaGl0ZSIsIlNtYXJ0VGl0bGVGb3JlZ3JvdW5kSXNBY3RpdmUiOnRydWUsIlNtYXJ0RHVyYXRpb25Gb3JlZ3JvdW5kIjoiV2hpdGU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NSwiVGFza1RpdGxlSXNXaWRlciI6ZmFsc2UsIkRhdGVGb3JtYXQiOnsiRm9ybWF0U3RyaW5nIjoiTU1NIGQiLCJTZXBhcmF0b3IiOiIvIiwiVXNlSW50ZXJuYXRpb25hbERhdGVGb3JtYXQiOmZhbHNlfX0seyJEdXJhdGlvblZhbHVlIjo1MS4wLCJEdXJhdGlvbkZvcm1hdCI6MCwiSW50ZXJuYWxJZCI6IjY1ZWFlZTQ5LWEzYTctNGNiMi04ZWU0LTJkMDE3MTI0MjIwMyIsIkluZGV4Ijo1LCJDb2xvciI6IjIzMiwgNzYsIDM0IiwiVXRjU3RhcnREYXRlIjoiMjAxMy0wMi0wMVQwMDowMDowMFoiLCJVdGNFbmREYXRlIjoiMjAxMy0wNC0xMlQwMDowMDowMFoiLCJUaXRsZSI6IlRhc2sgMSBIZXJlIiwiU2hhcGUiOjcsIkN1c3RvbVNldHRpbmdzIjp7IlRpdGxlV2lkdGgiOjg1Ljg5NTc0NDMsIlRpdGxlRm9udFNldHRpbmdzIjp7IkZvbnRTaXplIjoyMCwiRm9udE5hbWUiOiJDb3JiZWwiLCJJc0JvbGQiOnRydWUsIklzSXRhbGljIjpmYWxzZSwiSXNVbmRlcmxpbmVkIjpmYWxzZSwiRm9yZWdyb3VuZENvbG9yIjoiV2hpdGUifSwiU3RhcnREYXRlRm9udFNldHRpbmdzIjp7IkZvbnRTaXplIjoxNCwiRm9udE5hbWUiOiJDb3JiZWwiLCJJc0JvbGQiOnRydWUsIklzSXRhbGljIjpmYWxzZSwiSXNVbmRlcmxpbmVkIjpmYWxzZSwiRm9yZWdyb3VuZENvbG9yIjoiV2hpdGUifSwiRW5kRGF0ZUZvbnRTZXR0aW5ncyI6eyJGb250U2l6ZSI6MTQsIkZvbnROYW1lIjoiQ29yYmVsIiwiSXNCb2xkIjp0cnVlLCJJc0l0YWxpYyI6ZmFsc2UsIklzVW5kZXJsaW5lZCI6ZmFsc2UsIkZvcmVncm91bmRDb2xvciI6IldoaXRlIn0sIkR1cmF0aW9uRm9udFNldHRpbmdzIjp7IkZvbnRTaXplIjoyNCwiRm9udE5hbWUiOiJDb3JiZWwiLCJJc0JvbGQiOmZhbHNlLCJJc0l0YWxpYyI6ZmFsc2UsIklzVW5kZXJsaW5lZCI6ZmFsc2UsIkZvcmVncm91bmRDb2xvciI6IjE3OCwgMzgsIDAifSwiVGFza3NTcGFjaW5nIjoxMC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JXaGl0ZSIsIlNtYXJ0VGl0bGVGb3JlZ3JvdW5kSXNBY3RpdmUiOnRydWUsIlNtYXJ0RHVyYXRpb25Gb3JlZ3JvdW5kIjoiV2hpdGU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NSwiVGFza1RpdGxlSXNXaWRlciI6ZmFsc2UsIkRhdGVGb3JtYXQiOnsiRm9ybWF0U3RyaW5nIjoiTU1NIGQiLCJTZXBhcmF0b3IiOiIvIiwiVXNlSW50ZXJuYXRpb25hbERhdGVGb3JtYXQiOmZhbHNlfX1dLCJTdHlsZSI6eyJUaW1lbGluZVNldHRpbmdzIjp7IlRvZGF5TWFya2VyQ29sb3IiOiJSZWQiLCJUb2RheU1hcmtlckZvbnRTZXR0aW5ncyI6eyJGb250U2l6ZSI6MTIsIkZvbnROYW1lIjoiQ2FsaWJyaSIsIklzQm9sZCI6ZmFsc2UsIklzSXRhbGljIjpmYWxzZSwiSXNVbmRlcmxpbmVkIjpmYWxzZSwiRm9yZWdyb3VuZENvbG9yIjoiQmxhY2sifSwiU3RhcnRZZWFyRm9udCI6eyJGb250U2l6ZSI6MTgsIkZvbnROYW1lIjoiQ2FsaWJyaSIsIklzQm9sZCI6dHJ1ZSwiSXNJdGFsaWMiOmZhbHNlLCJJc1VuZGVybGluZWQiOmZhbHNlLCJGb3JlZ3JvdW5kQ29sb3IiOiIyMzcsIDEyNSwgNDkifSwiRW5kWWVhckZvbnQiOnsiRm9udFNpemUiOjEzLCJGb250TmFtZSI6IkNhbGlicmkiLCJJc0JvbGQiOnRydWUsIklzSXRhbGljIjpmYWxzZSwiSXNVbmRlcmxpbmVkIjpmYWxzZSwiRm9yZWdyb3VuZENvbG9yIjoiMjU1LCAxODksIDcxIn0sIklzVGhpbiI6ZmFsc2UsIkhhczNERWZmZWN0IjpmYWxzZSwiVGltZWJhbmRJc1JvdW5kZWQiOnRydWUsIlRpbWViYW5kQ29sb3IiOiJXaGl0ZSIsIlRpbWViYW5kRm9udFNldHRpbmdzIjp7IkZvbnRTaXplIjoyNCwiRm9udE5hbWUiOiJDYWxpYnJpIiwiSXNCb2xkIjpmYWxzZSwiSXNJdGFsaWMiOmZhbHNlLCJJc1VuZGVybGluZWQiOmZhbHNlLCJGb3JlZ3JvdW5kQ29sb3IiOiJCbGFjayJ9LCJFbGFwc2VkVGltZUNvbG9yIjoiMjQwLCAxMjcsIDkiLCJFbGFwc2VkVGltZVN0eWxlIjoyLCJUb2RheU1hcmtlclBvc2l0aW9uIjoyLCJDYXBzUG9zaXRpb24iOjB9LCJEZWZhdWx0TWlsZXN0b25lU2V0dGluZ3MiOnsiRmxhZ0Nvbm5lY3RvclNldHRpbmdzIjp7IkNvbG9yIjoiOTYsIDcyLCAxMjAiLCJJc1Zpc2libGUiOmZhbHNlLCJMaW5lV2VpZ2h0IjowLjF9LCJEYXRlRm9ybWF0Ijp7IkZvcm1hdFN0cmluZyI6Ik1NTSBkIiwiU2VwYXJhdG9yIjoiLyIsIlVzZUludGVybmF0aW9uYWxEYXRlRm9ybWF0IjpmYWxzZX0sIldvcmRXcmFwIjp0cnVlLCJJc0RhdGVWaXNpYmxlIjp0cnVlLCJUaXRsZUZvbnRTZXR0aW5ncyI6eyJGb250U2l6ZSI6MTgsIkZvbnROYW1lIjoiQ2FsaWJyaSIsIklzQm9sZCI6ZmFsc2UsIklzSXRhbGljIjpmYWxzZSwiSXNVbmRlcmxpbmVkIjpmYWxzZSwiRm9yZWdyb3VuZENvbG9yIjoiMTc4LCAxNCwgMTgifSwiRGF0ZUZvbnRTZXR0aW5ncyI6eyJGb250U2l6ZSI6MTYsIkZvbnROYW1lIjoiQ2FsaWJyaSIsIklzQm9sZCI6ZmFsc2UsIklzSXRhbGljIjpmYWxzZSwiSXNVbmRlcmxpbmVkIjpmYWxzZSwiRm9yZWdyb3VuZENvbG9yIjoiMjYsIDE3MCwgNjYifSwiQ29ubmVjdG9yU2V0dGluZ3MiOnsiQ29sb3IiOiIiLCJJc1Zpc2libGUiOmZhbHNlLCJMaW5lV2VpZ2h0IjowLjF9fSwiRGVmYXVsdFRhc2tTZXR0aW5ncyI6eyJXb3JkV3JhcCI6ZmFsc2UsIkRhdGVGb250U2V0dGluZ3MiOnsiRm9udFNpemUiOjEyLCJGb250TmFtZSI6IkNhbGlicmkiLCJJc0JvbGQiOnRydWUsIklzSXRhbGljIjpmYWxzZSwiSXNVbmRlcmxpbmVkIjpmYWxzZSwiRm9yZWdyb3VuZENvbG9yIjoiV2hpdGUifSwiRHVyYXRpb25Gb250U2V0dGluZ3MiOnsiRm9udFNpemUiOjEwLCJGb250TmFtZSI6IkNhbGlicmkiLCJJc0JvbGQiOmZhbHNlLCJJc0l0YWxpYyI6ZmFsc2UsIklzVW5kZXJsaW5lZCI6ZmFsc2UsIkZvcmVncm91bmRDb2xvciI6IjIzNywgMTI1LCA0OSJ9LCJJc1RoaWNrIjpmYWxzZSwiVGFza3NBYm92ZVRpbWViYW5kIjp0cnVlLCJEYXRlRm9ybWF0Ijp7IkZvcm1hdFN0cmluZyI6Ik1NTSBkIiwiU2VwYXJhdG9yIjoiLyIsIlVzZUludGVybmF0aW9uYWxEYXRlRm9ybWF0IjpmYWxzZX0sIkR1cmF0aW9uUG9zaXRpb24iOjUsIkR1cmF0aW9uRm9ybWF0IjowLCJSZW5kZXJMb25nVGFza1RpdGxlQWJvdmVUYXNrU2hhcGUiOmZhbHNlLCJJc0hvcml6b250YWxDb25uZWN0b3JWaXNpYmxlIjpmYWxzZSwiSXNWZXJ0aWNhbENvbm5lY3RvclZpc2libGUiOmZhbHNlLCJJbnRlcnZhbFRleHRQb3NpdGlvbiI6MSwiSW50ZXJ2YWxEYXRlUG9zaXRpb24iOjQsIlRpdGxlV2lkdGgiOm51bGwsIlRpdGxlRm9udFNldHRpbmdzIjp7IkZvbnRTaXplIjoxOCwiRm9udE5hbWUiOiJDYWxpYnJpIiwiSXNCb2xkIjp0cnVlLCJJc0l0YWxpYyI6ZmFsc2UsIklzVW5kZXJsaW5lZCI6ZmFsc2UsIkZvcmVncm91bmRDb2xvciI6IldoaXRlIn0sIlRhc2tzU3BhY2luZyI6MTAsIlNoYXBlSGVpZ2h0IjoyMi4wLCJWZXJ0aWNhbENvbm5lY3RvclNldHRpbmdzIjp7IkNvbG9yIjoiMTEyLCAxNzMsIDcxIiwiSXNWaXNpYmxlIjpmYWxzZSwiTGluZVdlaWdodCI6MC4wfSwiSG9yaXpvbnRhbENvbm5lY3RvclNldHRpbmdzIjp7IkNvbG9yIjoiMjA0LCAyMDQsIDIwNCIsIklzVmlzaWJsZSI6ZmFsc2U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MxfSwiU2NhbGVTZXR0aW5ncyI6eyJEYXRlRm9ybWF0IjoiTU1NTSIsIkludGVydmFsVHlwZSI6MCwiVXNlQXV0b21hdGljVGltZVNjYWxlIjpmYWxzZSwiQ3VzdG9tVGltZVNjYWxlVXRjU3RhcnREYXRlIjoiMjAxMy0wMi0wMVQwMDowMDowMFoiLCJDdXN0b21UaW1lU2NhbGVVdGNFbmREYXRlIjoiMjAxMy0wNi0zMFQwMDowMDowMFoifX0sIlRpbWViYW5kVmVydGljYWxQb3NpdGlvbiI6eyJRdWlja1Bvc2l0aW9uIjozLCJSZWxhdGl2ZVBvc2l0aW9uIjo2OC4wLCJBYnNvbHV0ZVBvc2l0aW9uIjozNzIuNiwiUHJldmlvdXNBYnNvbHV0ZVBvc2l0aW9uIjozNjcuMn1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187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11_Office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2013-09-24T04:49:55Z</dcterms:created>
  <dcterms:modified xsi:type="dcterms:W3CDTF">2016-02-05T16:56:13Z</dcterms:modified>
</cp:coreProperties>
</file>