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63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06" r:id="rId1"/>
  </p:sldMasterIdLst>
  <p:notesMasterIdLst>
    <p:notesMasterId r:id="rId7"/>
  </p:notesMasterIdLst>
  <p:sldIdLst>
    <p:sldId id="265" r:id="rId2"/>
    <p:sldId id="270" r:id="rId3"/>
    <p:sldId id="266" r:id="rId4"/>
    <p:sldId id="267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="" val="228903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50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720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082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2297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4808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329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4721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117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992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3298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43323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860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928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0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750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427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2/5/2016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674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2.xml"/><Relationship Id="rId18" Type="http://schemas.openxmlformats.org/officeDocument/2006/relationships/tags" Target="../tags/tag17.xml"/><Relationship Id="rId26" Type="http://schemas.openxmlformats.org/officeDocument/2006/relationships/tags" Target="../tags/tag25.xml"/><Relationship Id="rId39" Type="http://schemas.openxmlformats.org/officeDocument/2006/relationships/tags" Target="../tags/tag38.xml"/><Relationship Id="rId21" Type="http://schemas.openxmlformats.org/officeDocument/2006/relationships/tags" Target="../tags/tag20.xml"/><Relationship Id="rId34" Type="http://schemas.openxmlformats.org/officeDocument/2006/relationships/tags" Target="../tags/tag33.xml"/><Relationship Id="rId42" Type="http://schemas.openxmlformats.org/officeDocument/2006/relationships/tags" Target="../tags/tag41.xml"/><Relationship Id="rId47" Type="http://schemas.openxmlformats.org/officeDocument/2006/relationships/tags" Target="../tags/tag46.xml"/><Relationship Id="rId50" Type="http://schemas.openxmlformats.org/officeDocument/2006/relationships/tags" Target="../tags/tag49.xml"/><Relationship Id="rId55" Type="http://schemas.openxmlformats.org/officeDocument/2006/relationships/tags" Target="../tags/tag54.xml"/><Relationship Id="rId63" Type="http://schemas.openxmlformats.org/officeDocument/2006/relationships/tags" Target="../tags/tag62.xml"/><Relationship Id="rId68" Type="http://schemas.openxmlformats.org/officeDocument/2006/relationships/tags" Target="../tags/tag67.xml"/><Relationship Id="rId7" Type="http://schemas.openxmlformats.org/officeDocument/2006/relationships/tags" Target="../tags/tag6.xml"/><Relationship Id="rId71" Type="http://schemas.openxmlformats.org/officeDocument/2006/relationships/tags" Target="../tags/tag70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29" Type="http://schemas.openxmlformats.org/officeDocument/2006/relationships/tags" Target="../tags/tag28.xml"/><Relationship Id="rId11" Type="http://schemas.openxmlformats.org/officeDocument/2006/relationships/tags" Target="../tags/tag10.xml"/><Relationship Id="rId24" Type="http://schemas.openxmlformats.org/officeDocument/2006/relationships/tags" Target="../tags/tag23.xml"/><Relationship Id="rId32" Type="http://schemas.openxmlformats.org/officeDocument/2006/relationships/tags" Target="../tags/tag31.xml"/><Relationship Id="rId37" Type="http://schemas.openxmlformats.org/officeDocument/2006/relationships/tags" Target="../tags/tag36.xml"/><Relationship Id="rId40" Type="http://schemas.openxmlformats.org/officeDocument/2006/relationships/tags" Target="../tags/tag39.xml"/><Relationship Id="rId45" Type="http://schemas.openxmlformats.org/officeDocument/2006/relationships/tags" Target="../tags/tag44.xml"/><Relationship Id="rId53" Type="http://schemas.openxmlformats.org/officeDocument/2006/relationships/tags" Target="../tags/tag52.xml"/><Relationship Id="rId58" Type="http://schemas.openxmlformats.org/officeDocument/2006/relationships/tags" Target="../tags/tag57.xml"/><Relationship Id="rId66" Type="http://schemas.openxmlformats.org/officeDocument/2006/relationships/tags" Target="../tags/tag65.xml"/><Relationship Id="rId74" Type="http://schemas.openxmlformats.org/officeDocument/2006/relationships/tags" Target="../tags/tag73.xml"/><Relationship Id="rId5" Type="http://schemas.openxmlformats.org/officeDocument/2006/relationships/tags" Target="../tags/tag4.xml"/><Relationship Id="rId15" Type="http://schemas.openxmlformats.org/officeDocument/2006/relationships/tags" Target="../tags/tag14.xml"/><Relationship Id="rId23" Type="http://schemas.openxmlformats.org/officeDocument/2006/relationships/tags" Target="../tags/tag22.xml"/><Relationship Id="rId28" Type="http://schemas.openxmlformats.org/officeDocument/2006/relationships/tags" Target="../tags/tag27.xml"/><Relationship Id="rId36" Type="http://schemas.openxmlformats.org/officeDocument/2006/relationships/tags" Target="../tags/tag35.xml"/><Relationship Id="rId49" Type="http://schemas.openxmlformats.org/officeDocument/2006/relationships/tags" Target="../tags/tag48.xml"/><Relationship Id="rId57" Type="http://schemas.openxmlformats.org/officeDocument/2006/relationships/tags" Target="../tags/tag56.xml"/><Relationship Id="rId61" Type="http://schemas.openxmlformats.org/officeDocument/2006/relationships/tags" Target="../tags/tag60.xml"/><Relationship Id="rId10" Type="http://schemas.openxmlformats.org/officeDocument/2006/relationships/tags" Target="../tags/tag9.xml"/><Relationship Id="rId19" Type="http://schemas.openxmlformats.org/officeDocument/2006/relationships/tags" Target="../tags/tag18.xml"/><Relationship Id="rId31" Type="http://schemas.openxmlformats.org/officeDocument/2006/relationships/tags" Target="../tags/tag30.xml"/><Relationship Id="rId44" Type="http://schemas.openxmlformats.org/officeDocument/2006/relationships/tags" Target="../tags/tag43.xml"/><Relationship Id="rId52" Type="http://schemas.openxmlformats.org/officeDocument/2006/relationships/tags" Target="../tags/tag51.xml"/><Relationship Id="rId60" Type="http://schemas.openxmlformats.org/officeDocument/2006/relationships/tags" Target="../tags/tag59.xml"/><Relationship Id="rId65" Type="http://schemas.openxmlformats.org/officeDocument/2006/relationships/tags" Target="../tags/tag64.xml"/><Relationship Id="rId73" Type="http://schemas.openxmlformats.org/officeDocument/2006/relationships/tags" Target="../tags/tag72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tags" Target="../tags/tag13.xml"/><Relationship Id="rId22" Type="http://schemas.openxmlformats.org/officeDocument/2006/relationships/tags" Target="../tags/tag21.xml"/><Relationship Id="rId27" Type="http://schemas.openxmlformats.org/officeDocument/2006/relationships/tags" Target="../tags/tag26.xml"/><Relationship Id="rId30" Type="http://schemas.openxmlformats.org/officeDocument/2006/relationships/tags" Target="../tags/tag29.xml"/><Relationship Id="rId35" Type="http://schemas.openxmlformats.org/officeDocument/2006/relationships/tags" Target="../tags/tag34.xml"/><Relationship Id="rId43" Type="http://schemas.openxmlformats.org/officeDocument/2006/relationships/tags" Target="../tags/tag42.xml"/><Relationship Id="rId48" Type="http://schemas.openxmlformats.org/officeDocument/2006/relationships/tags" Target="../tags/tag47.xml"/><Relationship Id="rId56" Type="http://schemas.openxmlformats.org/officeDocument/2006/relationships/tags" Target="../tags/tag55.xml"/><Relationship Id="rId64" Type="http://schemas.openxmlformats.org/officeDocument/2006/relationships/tags" Target="../tags/tag63.xml"/><Relationship Id="rId69" Type="http://schemas.openxmlformats.org/officeDocument/2006/relationships/tags" Target="../tags/tag68.xml"/><Relationship Id="rId8" Type="http://schemas.openxmlformats.org/officeDocument/2006/relationships/tags" Target="../tags/tag7.xml"/><Relationship Id="rId51" Type="http://schemas.openxmlformats.org/officeDocument/2006/relationships/tags" Target="../tags/tag50.xml"/><Relationship Id="rId72" Type="http://schemas.openxmlformats.org/officeDocument/2006/relationships/tags" Target="../tags/tag71.xml"/><Relationship Id="rId3" Type="http://schemas.openxmlformats.org/officeDocument/2006/relationships/tags" Target="../tags/tag2.xml"/><Relationship Id="rId12" Type="http://schemas.openxmlformats.org/officeDocument/2006/relationships/tags" Target="../tags/tag11.xml"/><Relationship Id="rId17" Type="http://schemas.openxmlformats.org/officeDocument/2006/relationships/tags" Target="../tags/tag16.xml"/><Relationship Id="rId25" Type="http://schemas.openxmlformats.org/officeDocument/2006/relationships/tags" Target="../tags/tag24.xml"/><Relationship Id="rId33" Type="http://schemas.openxmlformats.org/officeDocument/2006/relationships/tags" Target="../tags/tag32.xml"/><Relationship Id="rId38" Type="http://schemas.openxmlformats.org/officeDocument/2006/relationships/tags" Target="../tags/tag37.xml"/><Relationship Id="rId46" Type="http://schemas.openxmlformats.org/officeDocument/2006/relationships/tags" Target="../tags/tag45.xml"/><Relationship Id="rId59" Type="http://schemas.openxmlformats.org/officeDocument/2006/relationships/tags" Target="../tags/tag58.xml"/><Relationship Id="rId67" Type="http://schemas.openxmlformats.org/officeDocument/2006/relationships/tags" Target="../tags/tag66.xml"/><Relationship Id="rId20" Type="http://schemas.openxmlformats.org/officeDocument/2006/relationships/tags" Target="../tags/tag19.xml"/><Relationship Id="rId41" Type="http://schemas.openxmlformats.org/officeDocument/2006/relationships/tags" Target="../tags/tag40.xml"/><Relationship Id="rId54" Type="http://schemas.openxmlformats.org/officeDocument/2006/relationships/tags" Target="../tags/tag53.xml"/><Relationship Id="rId62" Type="http://schemas.openxmlformats.org/officeDocument/2006/relationships/tags" Target="../tags/tag61.xml"/><Relationship Id="rId70" Type="http://schemas.openxmlformats.org/officeDocument/2006/relationships/tags" Target="../tags/tag69.xml"/><Relationship Id="rId75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18" name="Straight Connector 7317" hidden="1"/>
          <p:cNvCxnSpPr/>
          <p:nvPr>
            <p:custDataLst>
              <p:tags r:id="rId3"/>
            </p:custDataLst>
          </p:nvPr>
        </p:nvCxnSpPr>
        <p:spPr>
          <a:xfrm flipV="1">
            <a:off x="4240306" y="1267241"/>
            <a:ext cx="0" cy="4630639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6" name="Straight Connector 7315" hidden="1"/>
          <p:cNvCxnSpPr/>
          <p:nvPr>
            <p:custDataLst>
              <p:tags r:id="rId4"/>
            </p:custDataLst>
          </p:nvPr>
        </p:nvCxnSpPr>
        <p:spPr>
          <a:xfrm flipV="1">
            <a:off x="1188720" y="1267241"/>
            <a:ext cx="0" cy="4630639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14" name="Straight Connector 7313" hidden="1"/>
          <p:cNvCxnSpPr/>
          <p:nvPr>
            <p:custDataLst>
              <p:tags r:id="rId5"/>
            </p:custDataLst>
          </p:nvPr>
        </p:nvCxnSpPr>
        <p:spPr>
          <a:xfrm>
            <a:off x="3451113" y="126724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06" name="Round Diagonal Corner Rectangle 7305"/>
          <p:cNvSpPr/>
          <p:nvPr>
            <p:custDataLst>
              <p:tags r:id="rId6"/>
            </p:custDataLst>
          </p:nvPr>
        </p:nvSpPr>
        <p:spPr>
          <a:xfrm>
            <a:off x="1188720" y="1254153"/>
            <a:ext cx="3051586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7298" name="Straight Connector 7297" hidden="1"/>
          <p:cNvCxnSpPr/>
          <p:nvPr>
            <p:custDataLst>
              <p:tags r:id="rId7"/>
            </p:custDataLst>
          </p:nvPr>
        </p:nvCxnSpPr>
        <p:spPr>
          <a:xfrm flipV="1">
            <a:off x="5345953" y="1853982"/>
            <a:ext cx="0" cy="4043898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96" name="Straight Connector 7295" hidden="1"/>
          <p:cNvCxnSpPr/>
          <p:nvPr>
            <p:custDataLst>
              <p:tags r:id="rId8"/>
            </p:custDataLst>
          </p:nvPr>
        </p:nvCxnSpPr>
        <p:spPr>
          <a:xfrm flipV="1">
            <a:off x="2029012" y="1853982"/>
            <a:ext cx="0" cy="4043898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18" name="Straight Connector 7517" hidden="1"/>
          <p:cNvCxnSpPr/>
          <p:nvPr>
            <p:custDataLst>
              <p:tags r:id="rId9"/>
            </p:custDataLst>
          </p:nvPr>
        </p:nvCxnSpPr>
        <p:spPr>
          <a:xfrm>
            <a:off x="4424082" y="1853982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10" name="Round Diagonal Corner Rectangle 7509"/>
          <p:cNvSpPr/>
          <p:nvPr>
            <p:custDataLst>
              <p:tags r:id="rId10"/>
            </p:custDataLst>
          </p:nvPr>
        </p:nvSpPr>
        <p:spPr>
          <a:xfrm>
            <a:off x="2029012" y="1840894"/>
            <a:ext cx="3316941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7502" name="Straight Connector 7501" hidden="1"/>
          <p:cNvCxnSpPr/>
          <p:nvPr>
            <p:custDataLst>
              <p:tags r:id="rId11"/>
            </p:custDataLst>
          </p:nvPr>
        </p:nvCxnSpPr>
        <p:spPr>
          <a:xfrm flipV="1">
            <a:off x="6274696" y="2504223"/>
            <a:ext cx="0" cy="3393657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00" name="Straight Connector 7499" hidden="1"/>
          <p:cNvCxnSpPr/>
          <p:nvPr>
            <p:custDataLst>
              <p:tags r:id="rId12"/>
            </p:custDataLst>
          </p:nvPr>
        </p:nvCxnSpPr>
        <p:spPr>
          <a:xfrm flipV="1">
            <a:off x="2029012" y="2504223"/>
            <a:ext cx="0" cy="3393657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8" name="Straight Connector 7497" hidden="1"/>
          <p:cNvCxnSpPr/>
          <p:nvPr>
            <p:custDataLst>
              <p:tags r:id="rId13"/>
            </p:custDataLst>
          </p:nvPr>
        </p:nvCxnSpPr>
        <p:spPr>
          <a:xfrm>
            <a:off x="4888455" y="2504223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88" name="Round Diagonal Corner Rectangle 7487"/>
          <p:cNvSpPr/>
          <p:nvPr>
            <p:custDataLst>
              <p:tags r:id="rId14"/>
            </p:custDataLst>
          </p:nvPr>
        </p:nvSpPr>
        <p:spPr>
          <a:xfrm>
            <a:off x="2029012" y="2491135"/>
            <a:ext cx="4245684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7475" name="Straight Connector 7474" hidden="1"/>
          <p:cNvCxnSpPr/>
          <p:nvPr>
            <p:custDataLst>
              <p:tags r:id="rId15"/>
            </p:custDataLst>
          </p:nvPr>
        </p:nvCxnSpPr>
        <p:spPr>
          <a:xfrm flipV="1">
            <a:off x="4903694" y="3154464"/>
            <a:ext cx="0" cy="2743416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72" name="Straight Connector 7471" hidden="1"/>
          <p:cNvCxnSpPr/>
          <p:nvPr>
            <p:custDataLst>
              <p:tags r:id="rId16"/>
            </p:custDataLst>
          </p:nvPr>
        </p:nvCxnSpPr>
        <p:spPr>
          <a:xfrm flipV="1">
            <a:off x="2603948" y="3154464"/>
            <a:ext cx="0" cy="2743416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8" name="Straight Connector 7467" hidden="1"/>
          <p:cNvCxnSpPr/>
          <p:nvPr>
            <p:custDataLst>
              <p:tags r:id="rId17"/>
            </p:custDataLst>
          </p:nvPr>
        </p:nvCxnSpPr>
        <p:spPr>
          <a:xfrm>
            <a:off x="4490420" y="3154464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55" name="Round Diagonal Corner Rectangle 7454"/>
          <p:cNvSpPr/>
          <p:nvPr>
            <p:custDataLst>
              <p:tags r:id="rId18"/>
            </p:custDataLst>
          </p:nvPr>
        </p:nvSpPr>
        <p:spPr>
          <a:xfrm>
            <a:off x="2603948" y="3141376"/>
            <a:ext cx="2299746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7442" name="Straight Connector 7441" hidden="1"/>
          <p:cNvCxnSpPr/>
          <p:nvPr>
            <p:custDataLst>
              <p:tags r:id="rId19"/>
            </p:custDataLst>
          </p:nvPr>
        </p:nvCxnSpPr>
        <p:spPr>
          <a:xfrm flipV="1">
            <a:off x="7645699" y="3804705"/>
            <a:ext cx="0" cy="2093175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8" name="Straight Connector 7437" hidden="1"/>
          <p:cNvCxnSpPr/>
          <p:nvPr>
            <p:custDataLst>
              <p:tags r:id="rId20"/>
            </p:custDataLst>
          </p:nvPr>
        </p:nvCxnSpPr>
        <p:spPr>
          <a:xfrm flipV="1">
            <a:off x="4063402" y="3804705"/>
            <a:ext cx="0" cy="2093175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5" name="Straight Connector 7434" hidden="1"/>
          <p:cNvCxnSpPr/>
          <p:nvPr>
            <p:custDataLst>
              <p:tags r:id="rId21"/>
            </p:custDataLst>
          </p:nvPr>
        </p:nvCxnSpPr>
        <p:spPr>
          <a:xfrm>
            <a:off x="6591150" y="3804705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22" name="Round Diagonal Corner Rectangle 7421"/>
          <p:cNvSpPr/>
          <p:nvPr>
            <p:custDataLst>
              <p:tags r:id="rId22"/>
            </p:custDataLst>
          </p:nvPr>
        </p:nvSpPr>
        <p:spPr>
          <a:xfrm>
            <a:off x="4063402" y="3791617"/>
            <a:ext cx="3582297" cy="279400"/>
          </a:xfrm>
          <a:prstGeom prst="round2DiagRect">
            <a:avLst>
              <a:gd name="adj1" fmla="val 100000"/>
              <a:gd name="adj2" fmla="val 0"/>
            </a:avLst>
          </a:prstGeom>
          <a:solidFill>
            <a:schemeClr val="accent5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7406" name="Straight Connector 7405"/>
          <p:cNvCxnSpPr/>
          <p:nvPr>
            <p:custDataLst>
              <p:tags r:id="rId23"/>
            </p:custDataLst>
          </p:nvPr>
        </p:nvCxnSpPr>
        <p:spPr>
          <a:xfrm>
            <a:off x="1994311" y="4474122"/>
            <a:ext cx="0" cy="1423758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6" name="Straight Connector 925"/>
          <p:cNvCxnSpPr/>
          <p:nvPr>
            <p:custDataLst>
              <p:tags r:id="rId24"/>
            </p:custDataLst>
          </p:nvPr>
        </p:nvCxnSpPr>
        <p:spPr>
          <a:xfrm>
            <a:off x="2746151" y="4983695"/>
            <a:ext cx="0" cy="914185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4" name="Straight Connector 913"/>
          <p:cNvCxnSpPr/>
          <p:nvPr>
            <p:custDataLst>
              <p:tags r:id="rId25"/>
            </p:custDataLst>
          </p:nvPr>
        </p:nvCxnSpPr>
        <p:spPr>
          <a:xfrm>
            <a:off x="3453765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4" name="Straight Connector 903"/>
          <p:cNvCxnSpPr/>
          <p:nvPr>
            <p:custDataLst>
              <p:tags r:id="rId26"/>
            </p:custDataLst>
          </p:nvPr>
        </p:nvCxnSpPr>
        <p:spPr>
          <a:xfrm>
            <a:off x="5178575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>
            <p:custDataLst>
              <p:tags r:id="rId27"/>
            </p:custDataLst>
          </p:nvPr>
        </p:nvCxnSpPr>
        <p:spPr>
          <a:xfrm>
            <a:off x="6991836" y="5460707"/>
            <a:ext cx="0" cy="437173"/>
          </a:xfrm>
          <a:prstGeom prst="line">
            <a:avLst/>
          </a:prstGeom>
          <a:ln w="15875">
            <a:solidFill>
              <a:srgbClr val="4A66A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6" name="TextBox 915"/>
          <p:cNvSpPr txBox="1"/>
          <p:nvPr/>
        </p:nvSpPr>
        <p:spPr>
          <a:xfrm>
            <a:off x="702365" y="282083"/>
            <a:ext cx="7694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242852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 Development Timeline</a:t>
            </a:r>
            <a:endParaRPr lang="en-US" sz="3600" dirty="0">
              <a:solidFill>
                <a:srgbClr val="242852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ound Diagonal Corner Rectangle 1"/>
          <p:cNvSpPr/>
          <p:nvPr>
            <p:custDataLst>
              <p:tags r:id="rId28"/>
            </p:custDataLst>
          </p:nvPr>
        </p:nvSpPr>
        <p:spPr>
          <a:xfrm>
            <a:off x="1188720" y="5897880"/>
            <a:ext cx="6766560" cy="508000"/>
          </a:xfrm>
          <a:prstGeom prst="round2DiagRect">
            <a:avLst>
              <a:gd name="adj1" fmla="val 10000000"/>
              <a:gd name="adj2" fmla="val 0"/>
            </a:avLst>
          </a:prstGeom>
          <a:solidFill>
            <a:srgbClr val="7F8FA9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29"/>
            </p:custDataLst>
          </p:nvPr>
        </p:nvSpPr>
        <p:spPr>
          <a:xfrm>
            <a:off x="447588" y="599799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rgbClr val="242852"/>
                </a:solidFill>
                <a:latin typeface="Calibri" panose="020F0502020204030204" pitchFamily="34" charset="0"/>
              </a:rPr>
              <a:t>2013</a:t>
            </a:r>
            <a:endParaRPr lang="en-US" sz="2000" b="1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>
            <p:custDataLst>
              <p:tags r:id="rId30"/>
            </p:custDataLst>
          </p:nvPr>
        </p:nvSpPr>
        <p:spPr>
          <a:xfrm>
            <a:off x="1188720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Calibri" panose="020F0502020204030204" pitchFamily="34" charset="0"/>
              </a:rPr>
              <a:t>March</a:t>
            </a:r>
            <a:endParaRPr 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>
            <p:custDataLst>
              <p:tags r:id="rId31"/>
            </p:custDataLst>
          </p:nvPr>
        </p:nvCxnSpPr>
        <p:spPr>
          <a:xfrm>
            <a:off x="2559722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>
            <p:custDataLst>
              <p:tags r:id="rId32"/>
            </p:custDataLst>
          </p:nvPr>
        </p:nvSpPr>
        <p:spPr>
          <a:xfrm>
            <a:off x="2559722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Calibri" panose="020F0502020204030204" pitchFamily="34" charset="0"/>
              </a:rPr>
              <a:t>April</a:t>
            </a:r>
            <a:endParaRPr 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>
            <p:custDataLst>
              <p:tags r:id="rId33"/>
            </p:custDataLst>
          </p:nvPr>
        </p:nvCxnSpPr>
        <p:spPr>
          <a:xfrm>
            <a:off x="3886499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>
            <p:custDataLst>
              <p:tags r:id="rId34"/>
            </p:custDataLst>
          </p:nvPr>
        </p:nvSpPr>
        <p:spPr>
          <a:xfrm>
            <a:off x="3886499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Calibri" panose="020F0502020204030204" pitchFamily="34" charset="0"/>
              </a:rPr>
              <a:t>May</a:t>
            </a:r>
            <a:endParaRPr 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35"/>
            </p:custDataLst>
          </p:nvPr>
        </p:nvCxnSpPr>
        <p:spPr>
          <a:xfrm>
            <a:off x="5257501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>
            <p:custDataLst>
              <p:tags r:id="rId36"/>
            </p:custDataLst>
          </p:nvPr>
        </p:nvSpPr>
        <p:spPr>
          <a:xfrm>
            <a:off x="5257501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Calibri" panose="020F0502020204030204" pitchFamily="34" charset="0"/>
              </a:rPr>
              <a:t>June</a:t>
            </a:r>
            <a:endParaRPr 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>
            <p:custDataLst>
              <p:tags r:id="rId37"/>
            </p:custDataLst>
          </p:nvPr>
        </p:nvCxnSpPr>
        <p:spPr>
          <a:xfrm>
            <a:off x="6584278" y="605028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38"/>
            </p:custDataLst>
          </p:nvPr>
        </p:nvSpPr>
        <p:spPr>
          <a:xfrm>
            <a:off x="6584278" y="5897880"/>
            <a:ext cx="1353312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000" smtClean="0">
                <a:solidFill>
                  <a:schemeClr val="bg1"/>
                </a:solidFill>
                <a:latin typeface="Calibri" panose="020F0502020204030204" pitchFamily="34" charset="0"/>
              </a:rPr>
              <a:t>July</a:t>
            </a:r>
            <a:endParaRPr 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>
            <p:custDataLst>
              <p:tags r:id="rId39"/>
            </p:custDataLst>
          </p:nvPr>
        </p:nvSpPr>
        <p:spPr>
          <a:xfrm>
            <a:off x="7920560" y="5997991"/>
            <a:ext cx="775853" cy="307777"/>
          </a:xfrm>
          <a:prstGeom prst="rect">
            <a:avLst/>
          </a:prstGeom>
          <a:noFill/>
        </p:spPr>
        <p:txBody>
          <a:bodyPr vert="horz" wrap="none" lIns="127000" tIns="0" rIns="127000" bIns="0" rtlCol="0" anchor="ctr">
            <a:spAutoFit/>
          </a:bodyPr>
          <a:lstStyle/>
          <a:p>
            <a:pPr algn="ctr"/>
            <a:r>
              <a:rPr lang="en-US" sz="2000" b="1" smtClean="0">
                <a:solidFill>
                  <a:srgbClr val="242852"/>
                </a:solidFill>
                <a:latin typeface="Calibri" panose="020F0502020204030204" pitchFamily="34" charset="0"/>
              </a:rPr>
              <a:t>2013</a:t>
            </a:r>
            <a:endParaRPr lang="en-US" sz="2000" b="1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Flowchart: Merge 23"/>
          <p:cNvSpPr/>
          <p:nvPr>
            <p:custDataLst>
              <p:tags r:id="rId40"/>
            </p:custDataLst>
          </p:nvPr>
        </p:nvSpPr>
        <p:spPr>
          <a:xfrm rot="16200000">
            <a:off x="7017236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>
            <p:custDataLst>
              <p:tags r:id="rId41"/>
            </p:custDataLst>
          </p:nvPr>
        </p:nvSpPr>
        <p:spPr>
          <a:xfrm>
            <a:off x="7245836" y="5378030"/>
            <a:ext cx="1151069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Milestone 5  Here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 hidden="1"/>
          <p:cNvSpPr txBox="1"/>
          <p:nvPr>
            <p:custDataLst>
              <p:tags r:id="rId42"/>
            </p:custDataLst>
          </p:nvPr>
        </p:nvSpPr>
        <p:spPr>
          <a:xfrm>
            <a:off x="7245836" y="5797384"/>
            <a:ext cx="56265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Jul 10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898" name="Flowchart: Merge 897"/>
          <p:cNvSpPr/>
          <p:nvPr>
            <p:custDataLst>
              <p:tags r:id="rId43"/>
            </p:custDataLst>
          </p:nvPr>
        </p:nvSpPr>
        <p:spPr>
          <a:xfrm rot="16200000">
            <a:off x="5203975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900" name="TextBox 899"/>
          <p:cNvSpPr txBox="1"/>
          <p:nvPr>
            <p:custDataLst>
              <p:tags r:id="rId44"/>
            </p:custDataLst>
          </p:nvPr>
        </p:nvSpPr>
        <p:spPr>
          <a:xfrm>
            <a:off x="5432575" y="5378030"/>
            <a:ext cx="1151069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Milestone 4  Here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02" name="TextBox 901" hidden="1"/>
          <p:cNvSpPr txBox="1"/>
          <p:nvPr>
            <p:custDataLst>
              <p:tags r:id="rId45"/>
            </p:custDataLst>
          </p:nvPr>
        </p:nvSpPr>
        <p:spPr>
          <a:xfrm>
            <a:off x="5432575" y="5797384"/>
            <a:ext cx="647613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May 30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908" name="Flowchart: Merge 907"/>
          <p:cNvSpPr/>
          <p:nvPr>
            <p:custDataLst>
              <p:tags r:id="rId46"/>
            </p:custDataLst>
          </p:nvPr>
        </p:nvSpPr>
        <p:spPr>
          <a:xfrm rot="16200000">
            <a:off x="3479165" y="5460707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910" name="TextBox 909"/>
          <p:cNvSpPr txBox="1"/>
          <p:nvPr>
            <p:custDataLst>
              <p:tags r:id="rId47"/>
            </p:custDataLst>
          </p:nvPr>
        </p:nvSpPr>
        <p:spPr>
          <a:xfrm>
            <a:off x="3707765" y="5378030"/>
            <a:ext cx="1151069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Milestone 3  Here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12" name="TextBox 911" hidden="1"/>
          <p:cNvSpPr txBox="1"/>
          <p:nvPr>
            <p:custDataLst>
              <p:tags r:id="rId48"/>
            </p:custDataLst>
          </p:nvPr>
        </p:nvSpPr>
        <p:spPr>
          <a:xfrm>
            <a:off x="3707765" y="5797384"/>
            <a:ext cx="61074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Apr 21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920" name="Flowchart: Merge 919"/>
          <p:cNvSpPr/>
          <p:nvPr>
            <p:custDataLst>
              <p:tags r:id="rId49"/>
            </p:custDataLst>
          </p:nvPr>
        </p:nvSpPr>
        <p:spPr>
          <a:xfrm rot="16200000">
            <a:off x="2771551" y="4983695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922" name="TextBox 921"/>
          <p:cNvSpPr txBox="1"/>
          <p:nvPr>
            <p:custDataLst>
              <p:tags r:id="rId50"/>
            </p:custDataLst>
          </p:nvPr>
        </p:nvSpPr>
        <p:spPr>
          <a:xfrm>
            <a:off x="3000151" y="4901018"/>
            <a:ext cx="1151069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Milestone 2  Here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924" name="TextBox 923" hidden="1"/>
          <p:cNvSpPr txBox="1"/>
          <p:nvPr>
            <p:custDataLst>
              <p:tags r:id="rId51"/>
            </p:custDataLst>
          </p:nvPr>
        </p:nvSpPr>
        <p:spPr>
          <a:xfrm>
            <a:off x="3000151" y="5320372"/>
            <a:ext cx="528991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Apr 5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7397" name="Flowchart: Merge 7396"/>
          <p:cNvSpPr/>
          <p:nvPr>
            <p:custDataLst>
              <p:tags r:id="rId52"/>
            </p:custDataLst>
          </p:nvPr>
        </p:nvSpPr>
        <p:spPr>
          <a:xfrm rot="16200000">
            <a:off x="2019711" y="4474122"/>
            <a:ext cx="228600" cy="228600"/>
          </a:xfrm>
          <a:prstGeom prst="flowChartMerge">
            <a:avLst/>
          </a:prstGeom>
          <a:solidFill>
            <a:srgbClr val="B20E12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7400" name="TextBox 7399"/>
          <p:cNvSpPr txBox="1"/>
          <p:nvPr>
            <p:custDataLst>
              <p:tags r:id="rId53"/>
            </p:custDataLst>
          </p:nvPr>
        </p:nvSpPr>
        <p:spPr>
          <a:xfrm>
            <a:off x="2248311" y="4391445"/>
            <a:ext cx="1151069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Ctr="0">
            <a:spAutoFit/>
          </a:bodyPr>
          <a:lstStyle/>
          <a:p>
            <a:pPr>
              <a:lnSpc>
                <a:spcPct val="80000"/>
              </a:lnSpc>
            </a:pPr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Milestone 1  Here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03" name="TextBox 7402" hidden="1"/>
          <p:cNvSpPr txBox="1"/>
          <p:nvPr>
            <p:custDataLst>
              <p:tags r:id="rId54"/>
            </p:custDataLst>
          </p:nvPr>
        </p:nvSpPr>
        <p:spPr>
          <a:xfrm>
            <a:off x="2248311" y="4810799"/>
            <a:ext cx="62677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0">
            <a:spAutoFit/>
          </a:bodyPr>
          <a:lstStyle/>
          <a:p>
            <a:r>
              <a:rPr lang="en-US" sz="1000" smtClean="0">
                <a:solidFill>
                  <a:srgbClr val="9D90A0"/>
                </a:solidFill>
                <a:latin typeface="Verdana" panose="020B0604030504040204" pitchFamily="34" charset="0"/>
              </a:rPr>
              <a:t>Mar 19</a:t>
            </a:r>
            <a:endParaRPr lang="en-US" sz="1000">
              <a:solidFill>
                <a:srgbClr val="9D90A0"/>
              </a:solidFill>
              <a:latin typeface="Verdana" panose="020B0604030504040204" pitchFamily="34" charset="0"/>
            </a:endParaRPr>
          </a:p>
        </p:txBody>
      </p:sp>
      <p:sp>
        <p:nvSpPr>
          <p:cNvPr id="7417" name="TextBox 7416" hidden="1"/>
          <p:cNvSpPr txBox="1"/>
          <p:nvPr>
            <p:custDataLst>
              <p:tags r:id="rId55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13" name="TextBox 7412"/>
          <p:cNvSpPr txBox="1"/>
          <p:nvPr>
            <p:custDataLst>
              <p:tags r:id="rId56"/>
            </p:custDataLst>
          </p:nvPr>
        </p:nvSpPr>
        <p:spPr>
          <a:xfrm>
            <a:off x="4063402" y="4071017"/>
            <a:ext cx="121716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May 5 - Jul 25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25" name="TextBox 7424"/>
          <p:cNvSpPr txBox="1"/>
          <p:nvPr>
            <p:custDataLst>
              <p:tags r:id="rId57"/>
            </p:custDataLst>
          </p:nvPr>
        </p:nvSpPr>
        <p:spPr>
          <a:xfrm>
            <a:off x="7645699" y="3794157"/>
            <a:ext cx="82232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000" smtClean="0">
                <a:solidFill>
                  <a:srgbClr val="629DD1"/>
                </a:solidFill>
                <a:latin typeface="Calibri" panose="020F0502020204030204" pitchFamily="34" charset="0"/>
              </a:rPr>
              <a:t>59 days</a:t>
            </a:r>
            <a:endParaRPr lang="en-US" sz="2000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30" name="TextBox 7429"/>
          <p:cNvSpPr txBox="1"/>
          <p:nvPr>
            <p:custDataLst>
              <p:tags r:id="rId58"/>
            </p:custDataLst>
          </p:nvPr>
        </p:nvSpPr>
        <p:spPr>
          <a:xfrm>
            <a:off x="5317640" y="3792816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Task 5 Here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450" name="TextBox 7449" hidden="1"/>
          <p:cNvSpPr txBox="1"/>
          <p:nvPr>
            <p:custDataLst>
              <p:tags r:id="rId59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46" name="TextBox 7445"/>
          <p:cNvSpPr txBox="1"/>
          <p:nvPr>
            <p:custDataLst>
              <p:tags r:id="rId60"/>
            </p:custDataLst>
          </p:nvPr>
        </p:nvSpPr>
        <p:spPr>
          <a:xfrm>
            <a:off x="2603948" y="3420776"/>
            <a:ext cx="1317625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Apr 2 - May 24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58" name="TextBox 7457"/>
          <p:cNvSpPr txBox="1"/>
          <p:nvPr>
            <p:custDataLst>
              <p:tags r:id="rId61"/>
            </p:custDataLst>
          </p:nvPr>
        </p:nvSpPr>
        <p:spPr>
          <a:xfrm>
            <a:off x="4903694" y="3143916"/>
            <a:ext cx="81597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000" smtClean="0">
                <a:solidFill>
                  <a:srgbClr val="629DD1"/>
                </a:solidFill>
                <a:latin typeface="Calibri" panose="020F0502020204030204" pitchFamily="34" charset="0"/>
              </a:rPr>
              <a:t>39 days</a:t>
            </a:r>
            <a:endParaRPr lang="en-US" sz="2000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63" name="TextBox 7462"/>
          <p:cNvSpPr txBox="1"/>
          <p:nvPr>
            <p:custDataLst>
              <p:tags r:id="rId62"/>
            </p:custDataLst>
          </p:nvPr>
        </p:nvSpPr>
        <p:spPr>
          <a:xfrm>
            <a:off x="3216911" y="3142575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Task 4 Here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483" name="TextBox 7482" hidden="1"/>
          <p:cNvSpPr txBox="1"/>
          <p:nvPr>
            <p:custDataLst>
              <p:tags r:id="rId63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480" name="TextBox 7479"/>
          <p:cNvSpPr txBox="1"/>
          <p:nvPr>
            <p:custDataLst>
              <p:tags r:id="rId64"/>
            </p:custDataLst>
          </p:nvPr>
        </p:nvSpPr>
        <p:spPr>
          <a:xfrm>
            <a:off x="2029012" y="2770535"/>
            <a:ext cx="1369949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Mar 20 - Jun 24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492" name="TextBox 7491"/>
          <p:cNvSpPr txBox="1"/>
          <p:nvPr>
            <p:custDataLst>
              <p:tags r:id="rId65"/>
            </p:custDataLst>
          </p:nvPr>
        </p:nvSpPr>
        <p:spPr>
          <a:xfrm>
            <a:off x="6274695" y="2493675"/>
            <a:ext cx="833438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000" smtClean="0">
                <a:solidFill>
                  <a:srgbClr val="629DD1"/>
                </a:solidFill>
                <a:latin typeface="Calibri" panose="020F0502020204030204" pitchFamily="34" charset="0"/>
              </a:rPr>
              <a:t>69 days</a:t>
            </a:r>
            <a:endParaRPr lang="en-US" sz="2000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495" name="TextBox 7494"/>
          <p:cNvSpPr txBox="1"/>
          <p:nvPr>
            <p:custDataLst>
              <p:tags r:id="rId66"/>
            </p:custDataLst>
          </p:nvPr>
        </p:nvSpPr>
        <p:spPr>
          <a:xfrm>
            <a:off x="3614945" y="2492334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</a:rPr>
              <a:t>Task 2 Here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507" name="TextBox 7506" hidden="1"/>
          <p:cNvSpPr txBox="1"/>
          <p:nvPr>
            <p:custDataLst>
              <p:tags r:id="rId67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505" name="TextBox 7504"/>
          <p:cNvSpPr txBox="1"/>
          <p:nvPr>
            <p:custDataLst>
              <p:tags r:id="rId68"/>
            </p:custDataLst>
          </p:nvPr>
        </p:nvSpPr>
        <p:spPr>
          <a:xfrm>
            <a:off x="2029011" y="2120294"/>
            <a:ext cx="1254062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Mar 20 - Jun 3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512" name="TextBox 7511"/>
          <p:cNvSpPr txBox="1"/>
          <p:nvPr>
            <p:custDataLst>
              <p:tags r:id="rId69"/>
            </p:custDataLst>
          </p:nvPr>
        </p:nvSpPr>
        <p:spPr>
          <a:xfrm>
            <a:off x="5345952" y="1843434"/>
            <a:ext cx="819150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000" smtClean="0">
                <a:solidFill>
                  <a:srgbClr val="629DD1"/>
                </a:solidFill>
                <a:latin typeface="Calibri" panose="020F0502020204030204" pitchFamily="34" charset="0"/>
              </a:rPr>
              <a:t>54 days</a:t>
            </a:r>
            <a:endParaRPr lang="en-US" sz="2000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515" name="TextBox 7514"/>
          <p:cNvSpPr txBox="1"/>
          <p:nvPr>
            <p:custDataLst>
              <p:tags r:id="rId70"/>
            </p:custDataLst>
          </p:nvPr>
        </p:nvSpPr>
        <p:spPr>
          <a:xfrm>
            <a:off x="3150573" y="1842093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Task 3 Here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303" name="TextBox 7302" hidden="1"/>
          <p:cNvSpPr txBox="1"/>
          <p:nvPr>
            <p:custDataLst>
              <p:tags r:id="rId71"/>
            </p:custDataLst>
          </p:nvPr>
        </p:nvSpPr>
        <p:spPr>
          <a:xfrm>
            <a:off x="12700" y="12700"/>
            <a:ext cx="65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600">
              <a:solidFill>
                <a:srgbClr val="242852"/>
              </a:solidFill>
              <a:latin typeface="Corbel" panose="020B0503020204020204" pitchFamily="34" charset="0"/>
            </a:endParaRPr>
          </a:p>
        </p:txBody>
      </p:sp>
      <p:sp>
        <p:nvSpPr>
          <p:cNvPr id="7301" name="TextBox 7300"/>
          <p:cNvSpPr txBox="1"/>
          <p:nvPr>
            <p:custDataLst>
              <p:tags r:id="rId72"/>
            </p:custDataLst>
          </p:nvPr>
        </p:nvSpPr>
        <p:spPr>
          <a:xfrm>
            <a:off x="1188719" y="1533553"/>
            <a:ext cx="1233488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rgbClr val="242852"/>
                </a:solidFill>
                <a:latin typeface="Calibri" panose="020F0502020204030204" pitchFamily="34" charset="0"/>
              </a:rPr>
              <a:t>Mar 1 - May 9</a:t>
            </a:r>
            <a:endParaRPr lang="en-US">
              <a:solidFill>
                <a:srgbClr val="242852"/>
              </a:solidFill>
              <a:latin typeface="Calibri" panose="020F0502020204030204" pitchFamily="34" charset="0"/>
            </a:endParaRPr>
          </a:p>
        </p:txBody>
      </p:sp>
      <p:sp>
        <p:nvSpPr>
          <p:cNvPr id="7308" name="TextBox 7307"/>
          <p:cNvSpPr txBox="1"/>
          <p:nvPr>
            <p:custDataLst>
              <p:tags r:id="rId73"/>
            </p:custDataLst>
          </p:nvPr>
        </p:nvSpPr>
        <p:spPr>
          <a:xfrm>
            <a:off x="4240306" y="1256693"/>
            <a:ext cx="814705" cy="27432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2000" smtClean="0">
                <a:solidFill>
                  <a:srgbClr val="629DD1"/>
                </a:solidFill>
                <a:latin typeface="Calibri" panose="020F0502020204030204" pitchFamily="34" charset="0"/>
              </a:rPr>
              <a:t>50 days</a:t>
            </a:r>
            <a:endParaRPr lang="en-US" sz="2000">
              <a:solidFill>
                <a:srgbClr val="629DD1"/>
              </a:solidFill>
              <a:latin typeface="Calibri" panose="020F0502020204030204" pitchFamily="34" charset="0"/>
            </a:endParaRPr>
          </a:p>
        </p:txBody>
      </p:sp>
      <p:sp>
        <p:nvSpPr>
          <p:cNvPr id="7311" name="TextBox 7310"/>
          <p:cNvSpPr txBox="1"/>
          <p:nvPr>
            <p:custDataLst>
              <p:tags r:id="rId74"/>
            </p:custDataLst>
          </p:nvPr>
        </p:nvSpPr>
        <p:spPr>
          <a:xfrm>
            <a:off x="2177603" y="1255352"/>
            <a:ext cx="1073820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  <a:latin typeface="Calibri" panose="020F0502020204030204" pitchFamily="34" charset="0"/>
              </a:rPr>
              <a:t>Task 1 Here</a:t>
            </a:r>
            <a:endParaRPr lang="en-US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6858000" y="8891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xmlns="" val="343667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4028645" y="1343004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4028645" y="2486012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100083" y="3629020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4100083" y="4772028"/>
            <a:ext cx="785818" cy="107157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Tex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243223" y="1914508"/>
            <a:ext cx="1143008" cy="364333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814067" y="1914508"/>
            <a:ext cx="1143008" cy="364333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ight Arrow 8"/>
          <p:cNvSpPr/>
          <p:nvPr/>
        </p:nvSpPr>
        <p:spPr>
          <a:xfrm rot="20423637" flipV="1">
            <a:off x="3031903" y="2058743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0" name="Right Arrow 9"/>
          <p:cNvSpPr/>
          <p:nvPr/>
        </p:nvSpPr>
        <p:spPr>
          <a:xfrm flipV="1">
            <a:off x="3028513" y="2986078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1" name="Right Arrow 10"/>
          <p:cNvSpPr/>
          <p:nvPr/>
        </p:nvSpPr>
        <p:spPr>
          <a:xfrm flipV="1">
            <a:off x="3099951" y="398621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Right Arrow 11"/>
          <p:cNvSpPr/>
          <p:nvPr/>
        </p:nvSpPr>
        <p:spPr>
          <a:xfrm flipV="1">
            <a:off x="3099951" y="5129218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Right Arrow 12"/>
          <p:cNvSpPr/>
          <p:nvPr/>
        </p:nvSpPr>
        <p:spPr>
          <a:xfrm flipV="1">
            <a:off x="5028777" y="2914640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4" name="Right Arrow 13"/>
          <p:cNvSpPr/>
          <p:nvPr/>
        </p:nvSpPr>
        <p:spPr>
          <a:xfrm flipV="1">
            <a:off x="5028777" y="4057648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5" name="Right Arrow 14"/>
          <p:cNvSpPr/>
          <p:nvPr/>
        </p:nvSpPr>
        <p:spPr>
          <a:xfrm flipV="1">
            <a:off x="5100215" y="5129218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6" name="Right Arrow 15"/>
          <p:cNvSpPr/>
          <p:nvPr/>
        </p:nvSpPr>
        <p:spPr>
          <a:xfrm rot="524449" flipV="1">
            <a:off x="4965389" y="1909664"/>
            <a:ext cx="889741" cy="173939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Extract 1"/>
          <p:cNvSpPr/>
          <p:nvPr/>
        </p:nvSpPr>
        <p:spPr>
          <a:xfrm>
            <a:off x="3357554" y="4214818"/>
            <a:ext cx="2286016" cy="1643074"/>
          </a:xfrm>
          <a:prstGeom prst="flowChartExtra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Minus 2"/>
          <p:cNvSpPr/>
          <p:nvPr/>
        </p:nvSpPr>
        <p:spPr>
          <a:xfrm rot="320107">
            <a:off x="500034" y="3786190"/>
            <a:ext cx="8358246" cy="571504"/>
          </a:xfrm>
          <a:prstGeom prst="mathMinu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4" name="Rounded Rectangle 3"/>
          <p:cNvSpPr/>
          <p:nvPr/>
        </p:nvSpPr>
        <p:spPr>
          <a:xfrm rot="412229">
            <a:off x="1714480" y="3214686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 rot="412229">
            <a:off x="1802410" y="2723085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 rot="412229">
            <a:off x="1873847" y="2223018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 rot="412229">
            <a:off x="6374441" y="2223019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 rot="412229">
            <a:off x="6303003" y="2723085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 rot="412229">
            <a:off x="6231565" y="3223151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 rot="412229">
            <a:off x="6160127" y="3723217"/>
            <a:ext cx="1357322" cy="35719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0" y="2928934"/>
            <a:ext cx="2357454" cy="214314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500298" y="2643182"/>
            <a:ext cx="3071834" cy="285752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5714976" y="2428868"/>
            <a:ext cx="3429024" cy="3214710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jQ5MzA4YjNlLWZhZDQtNDU2OS1hMGMxLTBiYTRhOTE2ZDhiMCIsIlRpdGxlU2hhcGVOYW1lIjoiVGV4dEJveCAyNSIsIkRhdGVTaGFwZU5hbWUiOiJUZXh0Qm94IDI3IiwiTWFya2VyU2hhcGVOYW1lIjoiRmxvd2NoYXJ0OiBNZXJnZSAyMyIsIkNvbm5lY3RvclNoYXBlTmFtZSI6IlN0cmFpZ2h0IENvbm5lY3RvciAyOSJ9LHsiTWlsZXN0b25lSWQiOiI2OGMwNTMwNi0zZmI4LTQwYzktOGFhYS0zMDc2ZmRlMGZmNzMiLCJUaXRsZVNoYXBlTmFtZSI6IlRleHRCb3ggODk5IiwiRGF0ZVNoYXBlTmFtZSI6IlRleHRCb3ggOTAxIiwiTWFya2VyU2hhcGVOYW1lIjoiRmxvd2NoYXJ0OiBNZXJnZSA4OTciLCJDb25uZWN0b3JTaGFwZU5hbWUiOiJTdHJhaWdodCBDb25uZWN0b3IgOTAzIn0seyJNaWxlc3RvbmVJZCI6IjRkNzhlMTdhLTFkYmMtNDgyZC04ZDc0LWFiNjIwZmQxOTcyOSIsIlRpdGxlU2hhcGVOYW1lIjoiVGV4dEJveCA5MDkiLCJEYXRlU2hhcGVOYW1lIjoiVGV4dEJveCA5MTEiLCJNYXJrZXJTaGFwZU5hbWUiOiJGbG93Y2hhcnQ6IE1lcmdlIDkwNyIsIkNvbm5lY3RvclNoYXBlTmFtZSI6IlN0cmFpZ2h0IENvbm5lY3RvciA5MTMifSx7Ik1pbGVzdG9uZUlkIjoiODhiYTAwZTctMzNmNy00Y2RiLWE1M2UtNDJlZGZkODE3NWE3IiwiVGl0bGVTaGFwZU5hbWUiOiJUZXh0Qm94IDkyMSIsIkRhdGVTaGFwZU5hbWUiOiJUZXh0Qm94IDkyMyIsIk1hcmtlclNoYXBlTmFtZSI6IkZsb3djaGFydDogTWVyZ2UgOTE5IiwiQ29ubmVjdG9yU2hhcGVOYW1lIjoiU3RyYWlnaHQgQ29ubmVjdG9yIDkyNSJ9LHsiTWlsZXN0b25lSWQiOiJkNzJmYzZlNy1kYjM4LTQ5N2UtYTRlZS0yZGM3NjRiNmYzNjAiLCJUaXRsZVNoYXBlTmFtZSI6IlRleHRCb3ggNzM5OSIsIkRhdGVTaGFwZU5hbWUiOiJUZXh0Qm94IDc0MDIiLCJNYXJrZXJTaGFwZU5hbWUiOiJGbG93Y2hhcnQ6IE1lcmdlIDczOTYiLCJDb25uZWN0b3JTaGFwZU5hbWUiOiJTdHJhaWdodCBDb25uZWN0b3IgNzQwNSJ9XSwiVGFza3MiOlt7IlRhc2tJZCI6IjUyYjBmMzExLTViZDctNDBlMy1hZTM0LTRhYzc4Y2U0YTdmMiIsIlRpdGxlU2hhcGVOYW1lIjoiVGV4dEJveCA3NDI5IiwiRHVyYXRpb25UZXh0U2hhcGVOYW1lIjoiVGV4dEJveCA3NDI0IiwiU2VnbWVudFNoYXBlTmFtZSI6IlJvdW5kIERpYWdvbmFsIENvcm5lciBSZWN0YW5nbGUgNzQyMSIsIlZlcnRpY2FsTGVmdENvbm5lY3RvclNoYXBlTmFtZSI6IlN0cmFpZ2h0IENvbm5lY3RvciA3NDM3IiwiVmVydGljYWxSaWdodENvbm5lY3RvclNoYXBlTmFtZSI6IlN0cmFpZ2h0IENvbm5lY3RvciA3NDQxIiwiSG9yaXpvbnRhbENvbm5lY3RvclNoYXBlTmFtZSI6IlN0cmFpZ2h0IENvbm5lY3RvciA3NDM0IiwiTGVmdERhdGVTaGFwZU5hbWUiOiJUZXh0Qm94IDc0MTIiLCJSaWdodERhdGVTaGFwZU5hbWUiOiJUZXh0Qm94IDc0MTYifSx7IlRhc2tJZCI6IjA4N2FjNTZmLTgxZDktNGExMS05MDY0LTJkYmI4MjRkODQ2NSIsIlRpdGxlU2hhcGVOYW1lIjoiVGV4dEJveCA3NDYyIiwiRHVyYXRpb25UZXh0U2hhcGVOYW1lIjoiVGV4dEJveCA3NDU3IiwiU2VnbWVudFNoYXBlTmFtZSI6IlJvdW5kIERpYWdvbmFsIENvcm5lciBSZWN0YW5nbGUgNzQ1NCIsIlZlcnRpY2FsTGVmdENvbm5lY3RvclNoYXBlTmFtZSI6IlN0cmFpZ2h0IENvbm5lY3RvciA3NDcxIiwiVmVydGljYWxSaWdodENvbm5lY3RvclNoYXBlTmFtZSI6IlN0cmFpZ2h0IENvbm5lY3RvciA3NDc0IiwiSG9yaXpvbnRhbENvbm5lY3RvclNoYXBlTmFtZSI6IlN0cmFpZ2h0IENvbm5lY3RvciA3NDY3IiwiTGVmdERhdGVTaGFwZU5hbWUiOiJUZXh0Qm94IDc0NDUiLCJSaWdodERhdGVTaGFwZU5hbWUiOiJUZXh0Qm94IDc0NDkifSx7IlRhc2tJZCI6ImZhYTkwYTgwLTE5ZjAtNDk0My05ODkxLTVkMGFiZTk0MWFmNSIsIlRpdGxlU2hhcGVOYW1lIjoiVGV4dEJveCA3NDk0IiwiRHVyYXRpb25UZXh0U2hhcGVOYW1lIjoiVGV4dEJveCA3NDkxIiwiU2VnbWVudFNoYXBlTmFtZSI6IlJvdW5kIERpYWdvbmFsIENvcm5lciBSZWN0YW5nbGUgNzQ4NyIsIlZlcnRpY2FsTGVmdENvbm5lY3RvclNoYXBlTmFtZSI6IlN0cmFpZ2h0IENvbm5lY3RvciA3NDk5IiwiVmVydGljYWxSaWdodENvbm5lY3RvclNoYXBlTmFtZSI6IlN0cmFpZ2h0IENvbm5lY3RvciA3NTAxIiwiSG9yaXpvbnRhbENvbm5lY3RvclNoYXBlTmFtZSI6IlN0cmFpZ2h0IENvbm5lY3RvciA3NDk3IiwiTGVmdERhdGVTaGFwZU5hbWUiOiJUZXh0Qm94IDc0NzkiLCJSaWdodERhdGVTaGFwZU5hbWUiOiJUZXh0Qm94IDc0ODIifSx7IlRhc2tJZCI6IjIyYThjZWQ0LWE5NzctNDg4NS1hNTY3LTBkMzM2ODk3YzM2YSIsIlRpdGxlU2hhcGVOYW1lIjoiVGV4dEJveCA3NTE0IiwiRHVyYXRpb25UZXh0U2hhcGVOYW1lIjoiVGV4dEJveCA3NTExIiwiU2VnbWVudFNoYXBlTmFtZSI6IlJvdW5kIERpYWdvbmFsIENvcm5lciBSZWN0YW5nbGUgNzUwOSIsIlZlcnRpY2FsTGVmdENvbm5lY3RvclNoYXBlTmFtZSI6IlN0cmFpZ2h0IENvbm5lY3RvciA3Mjk1IiwiVmVydGljYWxSaWdodENvbm5lY3RvclNoYXBlTmFtZSI6IlN0cmFpZ2h0IENvbm5lY3RvciA3Mjk3IiwiSG9yaXpvbnRhbENvbm5lY3RvclNoYXBlTmFtZSI6IlN0cmFpZ2h0IENvbm5lY3RvciA3NTE3IiwiTGVmdERhdGVTaGFwZU5hbWUiOiJUZXh0Qm94IDc1MDQiLCJSaWdodERhdGVTaGFwZU5hbWUiOiJUZXh0Qm94IDc1MDYifSx7IlRhc2tJZCI6ImYyZDE5NjBhLTAxMzctNDdkNy1hYmUzLWQ1NDdhNTMxYzU5NyIsIlRpdGxlU2hhcGVOYW1lIjoiVGV4dEJveCA3MzEwIiwiRHVyYXRpb25UZXh0U2hhcGVOYW1lIjoiVGV4dEJveCA3MzA3IiwiU2VnbWVudFNoYXBlTmFtZSI6IlJvdW5kIERpYWdvbmFsIENvcm5lciBSZWN0YW5nbGUgNzMwNSIsIlZlcnRpY2FsTGVmdENvbm5lY3RvclNoYXBlTmFtZSI6IlN0cmFpZ2h0IENvbm5lY3RvciA3MzE1IiwiVmVydGljYWxSaWdodENvbm5lY3RvclNoYXBlTmFtZSI6IlN0cmFpZ2h0IENvbm5lY3RvciA3MzE3IiwiSG9yaXpvbnRhbENvbm5lY3RvclNoYXBlTmFtZSI6IlN0cmFpZ2h0IENvbm5lY3RvciA3MzEzIiwiTGVmdERhdGVTaGFwZU5hbWUiOiJUZXh0Qm94IDczMDAiLCJSaWdodERhdGVTaGFwZU5hbWUiOiJUZXh0Qm94IDczMDIifV0sIlRpbWViYW5kIjp7IkVsYXBzZWRUaW1lU2hhcGVOYW1lIjpudWxsLCJUb2RheU1hcmtlclNoYXBlTmFtZSI6bnVsbCwiVG9kYXlNYXJrZXJUZXh0U2hhcGVOYW1lIjpudWxsLCJSaWdodEVuZENhcHNTaGFwZU5hbWUiOiJUZXh0Qm94IDE5IiwiTGVmdEVuZENhcHNTaGFwZU5hbWUiOiJUZXh0Qm94IDMiLCJFbGFwc2VkUmVjdGFuZ2xlU2hhcGVOYW1lIjpudWxsLCJTZWdtZW50U2hhcGVzTmFtZXMiOlsiUm91bmQgRGlhZ29uYWwgQ29ybmVyIFJlY3RhbmdsZSAxIiwiVGV4dEJveCA1IiwiU3RyYWlnaHQgQ29ubmVjdG9yIDciLCJUZXh0Qm94IDgiLCJTdHJhaWdodCBDb25uZWN0b3IgMTAiLCJUZXh0Qm94IDExIiwiU3RyYWlnaHQgQ29ubmVjdG9yIDEzIiwiVGV4dEJveCAxNCIsIlN0cmFpZ2h0IENvbm5lY3RvciAxNiIsIlRleHRCb3ggMTciXX19LCJFZGl0aW9uIjoxLCJJc1BsdXNFZGl0aW9uIjp0cnVlLCJDdWx0dXJlSW5mb05hbWUiOiJlbi1VUyIsIlZlcnNpb24iOiIyLjIuMC4wIiwiTWlsZXN0b25lcyI6W3siRGF0ZUZvcm1hdCI6eyJGb3JtYXRTdHJpbmciOiJNTU0gZCIsIlNlcGFyYXRvciI6Ii8iLCJVc2VJbnRlcm5hdGlvbmFsRGF0ZUZvcm1hdCI6ZmFsc2V9LCJJbnRlcm5hbElkIjoiZDcyZmM2ZTctZGIzOC00OTdlLWE0ZWUtMmRjNzY0YjZmMzYwIiwiVGl0bGVMZWZ0IjoxNjguMjgyNDQsIlRpdGxlVG9wIjozNDUuNzgzMDgxLCJUaXRsZUhlaWdodCI6MzEuMDIsIlRpdGxlVG9wSXNDdXN0b20iOnRydWUsIlRpdGxlV2lkdGgiOjkwLjYzNTM1LCJDb2xvciI6IjE3OCwgMTQsIDE4IiwiVXRjRGF0ZSI6IjIwMTMtMDMtMTlUMDA6MDA6MDBaIiwiVGl0bGUiOiJNaWxlc3RvbmUgMS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M1Mi4yOTMwNiwiUXVpY2tTaGFwZVNpemUiOjJ9LHsiRGF0ZUZvcm1hdCI6eyJGb3JtYXRTdHJpbmciOiJNTU0gZCIsIlNlcGFyYXRvciI6Ii8iLCJVc2VJbnRlcm5hdGlvbmFsRGF0ZUZvcm1hdCI6ZmFsc2V9LCJJbnRlcm5hbElkIjoiODhiYTAwZTctMzNmNy00Y2RiLWE1M2UtNDJlZGZkODE3NWE3IiwiVGl0bGVMZWZ0IjoyMjcuNDgyNDM3LCJUaXRsZVRvcCI6Mzg1LjkwNjkyMSwiVGl0bGVIZWlnaHQiOjMxLjAyLCJUaXRsZVRvcElzQ3VzdG9tIjp0cnVlLCJUaXRsZVdpZHRoIjo5MC42MzUzNSwiQ29sb3IiOiIxNzgsIDE0LCAxOCIsIlV0Y0RhdGUiOiIyMDEzLTA0LTA1VDAwOjAwOjAwWiIsIlRpdGxlIjoiTWlsZXN0b25lIDIgIEhlcmUiLCJTdHlsZSI6MiwiQmVsb3dUaW1lYmFuZCI6ZmFsc2UsIkN1c3RvbVNldHRpbmdzIjp7IklzRGF0ZVZpc2libGUiOnRydWUsIlRpdGxlRm9udFNldHRpbmdzIjp7IkZvbnRTaXplIjoxNiwiRm9udE5hbWUiOiJWZXJkYW5hIiwiSXNCb2xkIjpmYWxzZSwiSXNJdGFsaWMiOmZhbHNlLCJJc1VuZGVybGluZWQiOmZhbHNlLCJGb3JlZ3JvdW5kQ29sb3IiOiIzNiwgNDAsIDgyIn0sIkRhdGVGb250U2V0dGluZ3MiOnsiRm9udFNpemUiOjEwLCJGb250TmFtZSI6IlZlcmRhbmEiLCJJc0JvbGQiOmZhbHNlLCJJc0l0YWxpYyI6ZmFsc2UsIklzVW5kZXJsaW5lZCI6ZmFsc2UsIkZvcmVncm91bmRDb2xvciI6IjE1NywgMTQ0LCAxNjAifSwiQ29ubmVjdG9yU2V0dGluZ3MiOnsiQ29sb3IiOiI3NCwgMTAyLCAxNzIiLCJJc1Zpc2libGUiOmZhbHNlLCJMaW5lV2VpZ2h0IjowLjF9fSwiSGlkZURhdGUiOnRydWUsIlNoYXBlVG9wIjozOTIuNDE2OTMxLCJRdWlja1NoYXBlU2l6ZSI6Mn0seyJEYXRlRm9ybWF0Ijp7IkZvcm1hdFN0cmluZyI6Ik1NTSBkIiwiU2VwYXJhdG9yIjoiLyIsIlVzZUludGVybmF0aW9uYWxEYXRlRm9ybWF0IjpmYWxzZX0sIkludGVybmFsSWQiOiI0ZDc4ZTE3YS0xZGJjLTQ4MmQtOGQ3NC1hYjYyMGZkMTk3MjkiLCJUaXRsZUxlZnQiOjI4My4yMDAwNzMsIlRpdGxlVG9wIjo0MjMuNDY2OTE5LCJUaXRsZUhlaWdodCI6MzEuMDIsIlRpdGxlVG9wSXNDdXN0b20iOnRydWUsIlRpdGxlV2lkdGgiOjkwLjYzNTM1LCJDb2xvciI6IjE3OCwgMTQsIDE4IiwiVXRjRGF0ZSI6IjIwMTMtMDQtMjFUMDA6MDA6MDBaIiwiVGl0bGUiOiJNaWxlc3RvbmUgMy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Sx7IkRhdGVGb3JtYXQiOnsiRm9ybWF0U3RyaW5nIjoiTU1NIGQiLCJTZXBhcmF0b3IiOiIvIiwiVXNlSW50ZXJuYXRpb25hbERhdGVGb3JtYXQiOmZhbHNlfSwiSW50ZXJuYWxJZCI6IjY4YzA1MzA2LTNmYjgtNDBjOS04YWFhLTMwNzZmZGUwZmY3MyIsIlRpdGxlTGVmdCI6NDE5LjAxMTksIlRpdGxlVG9wIjo0MjMuNDY2OTE5LCJUaXRsZUhlaWdodCI6MzEuMDIsIlRpdGxlVG9wSXNDdXN0b20iOnRydWUsIlRpdGxlV2lkdGgiOjkwLjYzNTM1LCJDb2xvciI6IjE3OCwgMTQsIDE4IiwiVXRjRGF0ZSI6IjIwMTMtMDUtMzBUMDA6MDA6MDBaIiwiVGl0bGUiOiJNaWxlc3RvbmUgNC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Sx7IkRhdGVGb3JtYXQiOnsiRm9ybWF0U3RyaW5nIjoiTU1NIGQiLCJTZXBhcmF0b3IiOiIvIiwiVXNlSW50ZXJuYXRpb25hbERhdGVGb3JtYXQiOmZhbHNlfSwiSW50ZXJuYWxJZCI6IjQ5MzA4YjNlLWZhZDQtNDU2OS1hMGMxLTBiYTRhOTE2ZDhiMCIsIlRpdGxlTGVmdCI6NTYxLjc4ODMsIlRpdGxlVG9wIjo0MjMuNDY2OTE5LCJUaXRsZUhlaWdodCI6MzEuMDIsIlRpdGxlVG9wSXNDdXN0b20iOnRydWUsIlRpdGxlV2lkdGgiOjkwLjYzNTM1LCJDb2xvciI6IjE3OCwgMTQsIDE4IiwiVXRjRGF0ZSI6IjIwMTMtMDctMTBUMDA6MDA6MDBaIiwiVGl0bGUiOiJNaWxlc3RvbmUgNSAgSGVyZSIsIlN0eWxlIjoyLCJCZWxvd1RpbWViYW5kIjpmYWxzZSwiQ3VzdG9tU2V0dGluZ3MiOnsiSXNEYXRlVmlzaWJsZSI6dHJ1ZSwiVGl0bGVGb250U2V0dGluZ3MiOnsiRm9udFNpemUiOjE2LCJGb250TmFtZSI6IlZlcmRhbmEiLCJJc0JvbGQiOmZhbHNlLCJJc0l0YWxpYyI6ZmFsc2UsIklzVW5kZXJsaW5lZCI6ZmFsc2UsIkZvcmVncm91bmRDb2xvciI6IjM2LCA0MCwgODIifSwiRGF0ZUZvbnRTZXR0aW5ncyI6eyJGb250U2l6ZSI6MTAsIkZvbnROYW1lIjoiVmVyZGFuYSIsIklzQm9sZCI6ZmFsc2UsIklzSXRhbGljIjpmYWxzZSwiSXNVbmRlcmxpbmVkIjpmYWxzZSwiRm9yZWdyb3VuZENvbG9yIjoiMTU3LCAxNDQsIDE2MCJ9LCJDb25uZWN0b3JTZXR0aW5ncyI6eyJDb2xvciI6Ijc0LCAxMDIsIDE3MiIsIklzVmlzaWJsZSI6ZmFsc2UsIkxpbmVXZWlnaHQiOjAuMX19LCJIaWRlRGF0ZSI6dHJ1ZSwiU2hhcGVUb3AiOjQyOS45NzY5MjksIlF1aWNrU2hhcGVTaXplIjoyfV0sIlRpbWVMaW5lVHlwZSI6NiwiVGFza3MiOlt7IkR1cmF0aW9uVmFsdWUiOjUwLjAsIkR1cmF0aW9uRm9ybWF0IjowLCJJbnRlcm5hbElkIjoiZjJkMTk2MGEtMDEzNy00N2Q3LWFiZTMtZDU0N2E1MzFjNTk3IiwiSW5kZXgiOjEsIkNvbG9yIjoiMTMyLCAxNzIsIDE4MiIsIlV0Y1N0YXJ0RGF0ZSI6IjIwMTMtMDMtMDFUMDA6MDA6MDBaIiwiVXRjRW5kRGF0ZSI6IjIwMTMtMDUtMDlUMDA6MDA6MDBaIiwiVGl0bGUiOiJUYXNrIDE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NSwiU2hhcGVIZWlnaHQiOjIyLjAsIlZlcnRpY2FsQ29ubmVjdG9yU2V0dGluZ3MiOnsiQ29sb3IiOiIyMDQsIDIwNCwgMjA0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5OCwgMTU3LCAyMDkiLCJTbWFydER1cmF0aW9uRm9yZWdyb3VuZElzQWN0aXZlIjpmYWxzZSwiU21hcnREYXRlRm9yZWdyb3VuZCI6IjM2LCA0MCwgODIiLCJTbWFydERhdGVGb3JlZ3JvdW5kSXNBY3RpdmUiOmZhbHNlLCJJbmNsdWRlTm9uV29ya2luZ0RheXNJbkR1cmF0aW9uIjpmYWxzZSwiV29ya2luZ0RheXMiOjMxfSwiVGFza0RhdGVQb3NpdGlvbiI6NiwiVGFza1RpdGxlUG9zaXRpb24iOjEsIlRhc2tEdXJhdGlvblBvc2l0aW9uIjo1LCJUYXNrVGl0bGVJc1dpZGVyIjpmYWxzZSwiRGF0ZUZvcm1hdCI6eyJGb3JtYXRTdHJpbmciOiJNTU0gZCIsIlNlcGFyYXRvciI6Ii8iLCJVc2VJbnRlcm5hdGlvbmFsRGF0ZUZvcm1hdCI6ZmFsc2V9fSx7IkR1cmF0aW9uVmFsdWUiOjU0LjAsIkR1cmF0aW9uRm9ybWF0IjowLCJJbnRlcm5hbElkIjoiMjJhOGNlZDQtYTk3Ny00ODg1LWE1NjctMGQzMzY4OTdjMzZhIiwiSW5kZXgiOjIsIkNvbG9yIjoiMTMyLCAxNzIsIDE4MiIsIlV0Y1N0YXJ0RGF0ZSI6IjIwMTMtMDMtMjBUMDA6MDA6MDBaIiwiVXRjRW5kRGF0ZSI6IjIwMTMtMDYtMDNUMDA6MDA6MDBaIiwiVGl0bGUiOiJUYXNrIDM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2OS4wLCJEdXJhdGlvbkZvcm1hdCI6MCwiSW50ZXJuYWxJZCI6ImZhYTkwYTgwLTE5ZjAtNDk0My05ODkxLTVkMGFiZTk0MWFmNSIsIkluZGV4IjozLCJDb2xvciI6Ijg4LCAxODIsIDE5MiIsIlV0Y1N0YXJ0RGF0ZSI6IjIwMTMtMDMtMjBUMDA6MDA6MDBaIiwiVXRjRW5kRGF0ZSI6IjIwMTMtMDYtMjRUMDA6MDA6MDBaIiwiVGl0bGUiOiJUYXNrIDI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zOS4wLCJEdXJhdGlvbkZvcm1hdCI6MCwiSW50ZXJuYWxJZCI6IjA4N2FjNTZmLTgxZDktNGExMS05MDY0LTJkYmI4MjRkODQ2NSIsIkluZGV4Ijo0LCJDb2xvciI6Ijg4LCAxODIsIDE5MiIsIlV0Y1N0YXJ0RGF0ZSI6IjIwMTMtMDQtMDJUMDA6MDA6MDBaIiwiVXRjRW5kRGF0ZSI6IjIwMTMtMDUtMjRUMDA6MDA6MDBaIiwiVGl0bGUiOiJUYXNrIDQgSGVyZSIsIlNoYXBlIjo4LCJDdXN0b21TZXR0aW5ncyI6eyJUaXRsZVdpZHRoIjpudWxsLCJUaXRsZUZvbnRTZXR0aW5ncyI6eyJGb250U2l6ZSI6MTYsIkZvbnROYW1lIjoiVmVyZGFuYSIsIklzQm9sZCI6ZmFsc2UsIklzSXRhbGljIjpmYWxzZSwiSXNVbmRlcmxpbmVkIjpmYWxzZSwiRm9yZWdyb3VuZENvbG9yIjoiMjU1LCAyNTUsIDI1NSJ9LCJTdGFydERhdGVGb250U2V0dGluZ3MiOnsiRm9udFNpemUiOjE2LCJGb250TmFtZSI6IkNvcmJlbCIsIklzQm9sZCI6ZmFsc2UsIklzSXRhbGljIjpmYWxzZSwiSXNVbmRlcmxpbmVkIjpmYWxzZSwiRm9yZWdyb3VuZENvbG9yIjoiMzYsIDQwLCA4MiJ9LCJFbmREYXRlRm9udFNldHRpbmdzIjp7IkZvbnRTaXplIjoxNiwiRm9udE5hbWUiOiJDb3JiZWwiLCJJc0JvbGQiOmZhbHNlLCJJc0l0YWxpYyI6ZmFsc2UsIklzVW5kZXJsaW5lZCI6ZmFsc2UsIkZvcmVncm91bmRDb2xvciI6IjM2LCA0MCwgODIifSwiRHVyYXRpb25Gb250U2V0dGluZ3MiOnsiRm9udFNpemUiOjE4LCJGb250TmFtZSI6IkNvcmJlbCIsIklzQm9sZCI6ZmFsc2UsIklzSXRhbGljIjpmYWxzZSwiSXNVbmRlcmxpbmVkIjpmYWxzZSwiRm9yZWdyb3VuZENvbG9yIjoiOTgsIDE1NywgMjA5In0sIlRhc2tzU3BhY2luZyI6MTA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0seyJEdXJhdGlvblZhbHVlIjo1OS4wLCJEdXJhdGlvbkZvcm1hdCI6MCwiSW50ZXJuYWxJZCI6IjUyYjBmMzExLTViZDctNDBlMy1hZTM0LTRhYzc4Y2U0YTdmMiIsIkluZGV4Ijo1LCJDb2xvciI6IjEzMiwgMTcyLCAxODIiLCJVdGNTdGFydERhdGUiOiIyMDEzLTA1LTA1VDAwOjAwOjAwWiIsIlV0Y0VuZERhdGUiOiIyMDEzLTA3LTI1VDAwOjAwOjAwWiIsIlRpdGxlIjoiVGFzayA1IEhlcmUiLCJTaGFwZSI6OCwiQ3VzdG9tU2V0dGluZ3MiOnsiVGl0bGVXaWR0aCI6bnVsbCwiVGl0bGVGb250U2V0dGluZ3MiOnsiRm9udFNpemUiOjE2LCJGb250TmFtZSI6IlZlcmRhbmEiLCJJc0JvbGQiOmZhbHNlLCJJc0l0YWxpYyI6ZmFsc2UsIklzVW5kZXJsaW5lZCI6ZmFsc2UsIkZvcmVncm91bmRDb2xvciI6IjI1NSwgMjU1LCAyNTUifSwiU3RhcnREYXRlRm9udFNldHRpbmdzIjp7IkZvbnRTaXplIjoxNiwiRm9udE5hbWUiOiJDb3JiZWwiLCJJc0JvbGQiOmZhbHNlLCJJc0l0YWxpYyI6ZmFsc2UsIklzVW5kZXJsaW5lZCI6ZmFsc2UsIkZvcmVncm91bmRDb2xvciI6IjM2LCA0MCwgODIifSwiRW5kRGF0ZUZvbnRTZXR0aW5ncyI6eyJGb250U2l6ZSI6MTYsIkZvbnROYW1lIjoiQ29yYmVsIiwiSXNCb2xkIjpmYWxzZSwiSXNJdGFsaWMiOmZhbHNlLCJJc1VuZGVybGluZWQiOmZhbHNlLCJGb3JlZ3JvdW5kQ29sb3IiOiIzNiwgNDAsIDgyIn0sIkR1cmF0aW9uRm9udFNldHRpbmdzIjp7IkZvbnRTaXplIjoxOCwiRm9udE5hbWUiOiJDb3JiZWwiLCJJc0JvbGQiOmZhbHNlLCJJc0l0YWxpYyI6ZmFsc2UsIklzVW5kZXJsaW5lZCI6ZmFsc2UsIkZvcmVncm91bmRDb2xvciI6Ijk4LCAxNTcsIDIwOSJ9LCJUYXNrc1NwYWNpbmciOjUsIlNoYXBlSGVpZ2h0IjoyMi4wLCJWZXJ0aWNhbENvbm5lY3RvclNldHRpbmdzIjp7IkNvbG9yIjoiMjA0LCAyMDQsIDIwNC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OTgsIDE1NywgMjA5IiwiU21hcnREdXJhdGlvbkZvcmVncm91bmRJc0FjdGl2ZSI6ZmFsc2UsIlNtYXJ0RGF0ZUZvcmVncm91bmQiOiIzNiwgNDAsIDgyIiwiU21hcnREYXRlRm9yZWdyb3VuZElzQWN0aXZlIjpmYWxzZSwiSW5jbHVkZU5vbldvcmtpbmdEYXlzSW5EdXJhdGlvbiI6ZmFsc2UsIldvcmtpbmdEYXlzIjozMX0sIlRhc2tEYXRlUG9zaXRpb24iOjYsIlRhc2tUaXRsZVBvc2l0aW9uIjoxLCJUYXNrRHVyYXRpb25Qb3NpdGlvbiI6NSwiVGFza1RpdGxlSXNXaWRlciI6ZmFsc2UsIkRhdGVGb3JtYXQiOnsiRm9ybWF0U3RyaW5nIjoiTU1NIGQiLCJTZXBhcmF0b3IiOiIvIiwiVXNlSW50ZXJuYXRpb25hbERhdGVGb3JtYXQiOmZhbHNlfX1dLCJTdHlsZSI6eyJUaW1lbGluZVNldHRpbmdzIjp7IlRvZGF5TWFya2VyQ29sb3IiOiJSZWQiLCJUb2RheU1hcmtlckZvbnRTZXR0aW5ncyI6eyJGb250U2l6ZSI6MTIsIkZvbnROYW1lIjoiQ2FsaWJyaSIsIklzQm9sZCI6ZmFsc2UsIklzSXRhbGljIjpmYWxzZSwiSXNVbmRlcmxpbmVkIjpmYWxzZSwiRm9yZWdyb3VuZENvbG9yIjoiQmxhY2sifSwiU3RhcnRZZWFyRm9udCI6eyJGb250U2l6ZSI6MTgsIkZvbnROYW1lIjoiQ29yYmVsIiwiSXNCb2xkIjp0cnVlLCJJc0l0YWxpYyI6ZmFsc2UsIklzVW5kZXJsaW5lZCI6ZmFsc2UsIkZvcmVncm91bmRDb2xvciI6IjM2LCA0MCwgODIifSwiRW5kWWVhckZvbnQiOnsiRm9udFNpemUiOjE4LCJGb250TmFtZSI6IkNvcmJlbCIsIklzQm9sZCI6dHJ1ZSwiSXNJdGFsaWMiOmZhbHNlLCJJc1VuZGVybGluZWQiOmZhbHNlLCJGb3JlZ3JvdW5kQ29sb3IiOiIzNiwgNDAsIDgyIn0sIklzVGhpbiI6ZmFsc2UsIkhhczNERWZmZWN0IjpmYWxzZSwiVGltZWJhbmRJc1JvdW5kZWQiOnRydWUsIlRpbWViYW5kQ29sb3IiOiIxMjcsIDE0MywgMTY5IiwiVGltZWJhbmRGb250U2V0dGluZ3MiOnsiRm9udFNpemUiOjE4LCJGb250TmFtZSI6IlZlcmRhbmEiLCJJc0JvbGQiOmZhbHNlLCJJc0l0YWxpYyI6ZmFsc2UsIklzVW5kZXJsaW5lZCI6ZmFsc2UsIkZvcmVncm91bmRDb2xvciI6IldoaXRlIn0sIkVsYXBzZWRUaW1lQ29sb3IiOiJSZWQiLCJFbGFwc2VkVGltZVN0eWxlIjoxLCJUb2RheU1hcmtlclBvc2l0aW9uIjowLCJDYXBzUG9zaXRpb24iOjN9LCJEZWZhdWx0TWlsZXN0b25lU2V0dGluZ3MiOnsiRmxhZ0Nvbm5lY3RvclNldHRpbmdzIjp7IkNvbG9yIjoiNzQsIDEwMiwgMTcyIiwiSXNWaXNpYmxlIjpmYWxzZSwiTGluZVdlaWdodCI6MC4xfSwiRGF0ZUZvcm1hdCI6eyJGb3JtYXRTdHJpbmciOiJNTU0gZCIsIlNlcGFyYXRvciI6Ii8iLCJVc2VJbnRlcm5hdGlvbmFsRGF0ZUZvcm1hdCI6ZmFsc2V9LCJXb3JkV3JhcCI6dHJ1ZSwiSXNEYXRlVmlzaWJsZSI6ZmFsc2UsIlRpdGxlRm9udFNldHRpbmdzIjp7IkZvbnRTaXplIjoxNiwiRm9udE5hbWUiOiJWZXJkYW5hIiwiSXNCb2xkIjpmYWxzZSwiSXNJdGFsaWMiOmZhbHNlLCJJc1VuZGVybGluZWQiOmZhbHNlLCJGb3JlZ3JvdW5kQ29sb3IiOiIzNiwgNDAsIDgyIn0sIkRhdGVGb250U2V0dGluZ3MiOnsiRm9udFNpemUiOjEwLCJGb250TmFtZSI6IlZlcmRhbmEiLCJJc0JvbGQiOmZhbHNlLCJJc0l0YWxpYyI6ZmFsc2UsIklzVW5kZXJsaW5lZCI6ZmFsc2UsIkZvcmVncm91bmRDb2xvciI6IjE1NywgMTQ0LCAxNjAifSwiQ29ubmVjdG9yU2V0dGluZ3MiOnsiQ29sb3IiOiIiLCJJc1Zpc2libGUiOmZhbHNlLCJMaW5lV2VpZ2h0IjowLjF9fSwiRGVmYXVsdFRhc2tTZXR0aW5ncyI6eyJXb3JkV3JhcCI6ZmFsc2UsIkRhdGVGb250U2V0dGluZ3MiOnsiRm9udFNpemUiOjE2LCJGb250TmFtZSI6IkNhbGlicmkiLCJJc0JvbGQiOmZhbHNlLCJJc0l0YWxpYyI6ZmFsc2UsIklzVW5kZXJsaW5lZCI6ZmFsc2UsIkZvcmVncm91bmRDb2xvciI6IjM2LCA0MCwgODIifSwiRHVyYXRpb25Gb250U2V0dGluZ3MiOnsiRm9udFNpemUiOjEwLCJGb250TmFtZSI6IkNhbGlicmkiLCJJc0JvbGQiOmZhbHNlLCJJc0l0YWxpYyI6ZmFsc2UsIklzVW5kZXJsaW5lZCI6ZmFsc2UsIkZvcmVncm91bmRDb2xvciI6Ijk4LCAxNTcsIDIwOSJ9LCJJc1RoaWNrIjpmYWxzZSwiVGFza3NBYm92ZVRpbWViYW5kIjp0cnVlLCJEYXRlRm9ybWF0Ijp7IkZvcm1hdFN0cmluZyI6Ik1NTSBkIiwiU2VwYXJhdG9yIjoiLyIsIlVzZUludGVybmF0aW9uYWxEYXRlRm9ybWF0IjpmYWxzZX0sIkR1cmF0aW9uUG9zaXRpb24iOjUsIkR1cmF0aW9uRm9ybWF0IjowLCJSZW5kZXJMb25nVGFza1RpdGxlQWJvdmVUYXNrU2hhcGUiOmZhbHNlLCJJc0hvcml6b250YWxDb25uZWN0b3JWaXNpYmxlIjpmYWxzZSwiSXNWZXJ0aWNhbENvbm5lY3RvclZpc2libGUiOmZhbHNlLCJJbnRlcnZhbFRleHRQb3NpdGlvbiI6MSwiSW50ZXJ2YWxEYXRlUG9zaXRpb24iOjYsIlRpdGxlV2lkdGgiOm51bGwsIlRpdGxlRm9udFNldHRpbmdzIjp7IkZvbnRTaXplIjoxNiwiRm9udE5hbWUiOiJWZXJkYW5hIiwiSXNCb2xkIjpmYWxzZSwiSXNJdGFsaWMiOmZhbHNlLCJJc1VuZGVybGluZWQiOmZhbHNlLCJGb3JlZ3JvdW5kQ29sb3IiOiJXaGl0ZSJ9LCJUYXNrc1NwYWNpbmciOjEwLCJTaGFwZUhlaWdodCI6MjIuMCwiVmVydGljYWxDb25uZWN0b3JTZXR0aW5ncyI6eyJDb2xvciI6IjIwNCwgMjA0LCAyMDQ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1NIiwiSW50ZXJ2YWxUeXBlIjoyLCJVc2VBdXRvbWF0aWNUaW1lU2NhbGUiOnRydWUsIkN1c3RvbVRpbWVTY2FsZVV0Y1N0YXJ0RGF0ZSI6IjIwMTMtMDMtMDFUMDA6MDA6MDBaIiwiQ3VzdG9tVGltZVNjYWxlVXRjRW5kRGF0ZSI6IjIwMTMtMDctMjVUMDA6MDA6MDBaIn19LCJUaW1lYmFuZFZlcnRpY2FsUG9zaXRpb24iOnsiUXVpY2tQb3NpdGlvbiI6MywiUmVsYXRpdmVQb3NpdGlvbiI6ODYuMCwiQWJzb2x1dGVQb3NpdGlvbiI6NDY0LjQsIlByZXZpb3VzQWJzb2x1dGVQb3NpdGlvbiI6NDY0LjR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Parallax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Blue Green">
    <a:dk1>
      <a:sysClr val="windowText" lastClr="000000"/>
    </a:dk1>
    <a:lt1>
      <a:sysClr val="window" lastClr="FFFFFF"/>
    </a:lt1>
    <a:dk2>
      <a:srgbClr val="373545"/>
    </a:dk2>
    <a:lt2>
      <a:srgbClr val="CEDBE6"/>
    </a:lt2>
    <a:accent1>
      <a:srgbClr val="3494BA"/>
    </a:accent1>
    <a:accent2>
      <a:srgbClr val="58B6C0"/>
    </a:accent2>
    <a:accent3>
      <a:srgbClr val="75BDA7"/>
    </a:accent3>
    <a:accent4>
      <a:srgbClr val="7A8C8E"/>
    </a:accent4>
    <a:accent5>
      <a:srgbClr val="84ACB6"/>
    </a:accent5>
    <a:accent6>
      <a:srgbClr val="2683C6"/>
    </a:accent6>
    <a:hlink>
      <a:srgbClr val="6B9F25"/>
    </a:hlink>
    <a:folHlink>
      <a:srgbClr val="9F671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132</Words>
  <Application>Microsoft Office PowerPoint</Application>
  <PresentationFormat>On-screen Show (4:3)</PresentationFormat>
  <Paragraphs>52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1_Parallax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2013-09-24T04:38:13Z</dcterms:created>
  <dcterms:modified xsi:type="dcterms:W3CDTF">2016-02-05T16:54:01Z</dcterms:modified>
</cp:coreProperties>
</file>