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4E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680310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AD4E0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1596540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0310"/>
            <a:ext cx="8229600" cy="91623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AD4E0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AD4E0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AD4E0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68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26664"/>
            <a:ext cx="4040188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68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26664"/>
            <a:ext cx="4041775" cy="37985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46345" y="5872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9" name="Title 3"/>
          <p:cNvSpPr txBox="1">
            <a:spLocks/>
          </p:cNvSpPr>
          <p:nvPr/>
        </p:nvSpPr>
        <p:spPr>
          <a:xfrm>
            <a:off x="1300344" y="333406"/>
            <a:ext cx="6566315" cy="9162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AD4E0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4190593" y="1330446"/>
            <a:ext cx="785818" cy="10715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190593" y="2473454"/>
            <a:ext cx="785818" cy="10715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262031" y="3616462"/>
            <a:ext cx="785818" cy="10715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262031" y="4759470"/>
            <a:ext cx="785818" cy="107157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405171" y="1901950"/>
            <a:ext cx="1143008" cy="36433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976015" y="1901950"/>
            <a:ext cx="1143008" cy="36433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ight Arrow 25"/>
          <p:cNvSpPr/>
          <p:nvPr/>
        </p:nvSpPr>
        <p:spPr>
          <a:xfrm rot="20423637" flipV="1">
            <a:off x="3193851" y="2046185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7" name="Right Arrow 26"/>
          <p:cNvSpPr/>
          <p:nvPr/>
        </p:nvSpPr>
        <p:spPr>
          <a:xfrm flipV="1">
            <a:off x="3190461" y="2973520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8" name="Right Arrow 27"/>
          <p:cNvSpPr/>
          <p:nvPr/>
        </p:nvSpPr>
        <p:spPr>
          <a:xfrm flipV="1">
            <a:off x="3261899" y="3973652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9" name="Right Arrow 28"/>
          <p:cNvSpPr/>
          <p:nvPr/>
        </p:nvSpPr>
        <p:spPr>
          <a:xfrm flipV="1">
            <a:off x="3261899" y="5116660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0" name="Right Arrow 29"/>
          <p:cNvSpPr/>
          <p:nvPr/>
        </p:nvSpPr>
        <p:spPr>
          <a:xfrm flipV="1">
            <a:off x="5190725" y="2902082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1" name="Right Arrow 30"/>
          <p:cNvSpPr/>
          <p:nvPr/>
        </p:nvSpPr>
        <p:spPr>
          <a:xfrm flipV="1">
            <a:off x="5190725" y="4045090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2" name="Right Arrow 31"/>
          <p:cNvSpPr/>
          <p:nvPr/>
        </p:nvSpPr>
        <p:spPr>
          <a:xfrm flipV="1">
            <a:off x="5262163" y="5116660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3" name="Right Arrow 32"/>
          <p:cNvSpPr/>
          <p:nvPr/>
        </p:nvSpPr>
        <p:spPr>
          <a:xfrm rot="524449" flipV="1">
            <a:off x="5127337" y="1897106"/>
            <a:ext cx="889741" cy="173939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428596" y="2214554"/>
            <a:ext cx="2928958" cy="328614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643570" y="1928802"/>
            <a:ext cx="2643206" cy="3714776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laque 7"/>
          <p:cNvSpPr/>
          <p:nvPr/>
        </p:nvSpPr>
        <p:spPr>
          <a:xfrm>
            <a:off x="3500430" y="2214554"/>
            <a:ext cx="1928826" cy="3357586"/>
          </a:xfrm>
          <a:prstGeom prst="plaqu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07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59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12</cp:revision>
  <dcterms:created xsi:type="dcterms:W3CDTF">2013-08-21T19:17:07Z</dcterms:created>
  <dcterms:modified xsi:type="dcterms:W3CDTF">2016-02-07T03:39:50Z</dcterms:modified>
</cp:coreProperties>
</file>