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7D03"/>
    <a:srgbClr val="6BA42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260" y="4039820"/>
            <a:ext cx="7772400" cy="859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260" y="4956050"/>
            <a:ext cx="6400800" cy="83545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FFFF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52760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274638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EB7D0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5" y="1443836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52760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260" y="3581705"/>
            <a:ext cx="7772400" cy="1527050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60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Master  title style</vt:lpstr>
      <vt:lpstr>Slide Title</vt:lpstr>
      <vt:lpstr>Slide Title</vt:lpstr>
      <vt:lpstr>Slide Title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radan2</cp:lastModifiedBy>
  <cp:revision>16</cp:revision>
  <dcterms:created xsi:type="dcterms:W3CDTF">2013-08-21T19:17:07Z</dcterms:created>
  <dcterms:modified xsi:type="dcterms:W3CDTF">2016-02-02T13:41:17Z</dcterms:modified>
</cp:coreProperties>
</file>