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8CEB9-E5DF-4D4D-9EB8-B8F1D7DADC46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55124-6A88-4719-93EE-065FB91DA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4293096"/>
            <a:ext cx="4678288" cy="794519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  <a:t>Presentation Title Here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Futura Md B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0048" y="5589240"/>
            <a:ext cx="1112168" cy="576064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Futura Md BT" pitchFamily="34" charset="0"/>
              </a:rPr>
              <a:t>Logo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Futura Md B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14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836712"/>
            <a:ext cx="2684984" cy="792088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Futura Md BT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54375" y="374900"/>
            <a:ext cx="7787952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 Title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264317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71474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78631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857884" y="1571612"/>
            <a:ext cx="1000132" cy="135732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lowchart: Merge 7"/>
          <p:cNvSpPr/>
          <p:nvPr/>
        </p:nvSpPr>
        <p:spPr>
          <a:xfrm>
            <a:off x="3000364" y="3357562"/>
            <a:ext cx="3500462" cy="164307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500298" y="5143512"/>
            <a:ext cx="435771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1428728" y="1428736"/>
            <a:ext cx="6566315" cy="91623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 Title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381902" y="1482440"/>
            <a:ext cx="785818" cy="107157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81902" y="2625448"/>
            <a:ext cx="785818" cy="107157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453340" y="3768456"/>
            <a:ext cx="785818" cy="107157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453340" y="4911464"/>
            <a:ext cx="785818" cy="107157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596480" y="2053944"/>
            <a:ext cx="1143008" cy="3643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167324" y="2053944"/>
            <a:ext cx="1143008" cy="36433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 rot="20423637" flipV="1">
            <a:off x="3385160" y="2198179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ight Arrow 16"/>
          <p:cNvSpPr/>
          <p:nvPr/>
        </p:nvSpPr>
        <p:spPr>
          <a:xfrm flipV="1">
            <a:off x="3381770" y="3125514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ight Arrow 17"/>
          <p:cNvSpPr/>
          <p:nvPr/>
        </p:nvSpPr>
        <p:spPr>
          <a:xfrm flipV="1">
            <a:off x="3453208" y="4125646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ight Arrow 18"/>
          <p:cNvSpPr/>
          <p:nvPr/>
        </p:nvSpPr>
        <p:spPr>
          <a:xfrm flipV="1">
            <a:off x="3453208" y="5268654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0" name="Right Arrow 19"/>
          <p:cNvSpPr/>
          <p:nvPr/>
        </p:nvSpPr>
        <p:spPr>
          <a:xfrm flipV="1">
            <a:off x="5382034" y="3054076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ight Arrow 20"/>
          <p:cNvSpPr/>
          <p:nvPr/>
        </p:nvSpPr>
        <p:spPr>
          <a:xfrm flipV="1">
            <a:off x="5382034" y="4197084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2" name="Right Arrow 21"/>
          <p:cNvSpPr/>
          <p:nvPr/>
        </p:nvSpPr>
        <p:spPr>
          <a:xfrm flipV="1">
            <a:off x="5453472" y="5268654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3" name="Right Arrow 22"/>
          <p:cNvSpPr/>
          <p:nvPr/>
        </p:nvSpPr>
        <p:spPr>
          <a:xfrm rot="524449" flipV="1">
            <a:off x="5318646" y="2049100"/>
            <a:ext cx="889741" cy="173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Sound 1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1214414" y="1714488"/>
            <a:ext cx="3000396" cy="3214710"/>
          </a:xfrm>
          <a:prstGeom prst="actionButtonSou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loud Callout 2"/>
          <p:cNvSpPr/>
          <p:nvPr/>
        </p:nvSpPr>
        <p:spPr>
          <a:xfrm rot="1631586">
            <a:off x="4786703" y="916479"/>
            <a:ext cx="2428892" cy="1214446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loud Callout 3"/>
          <p:cNvSpPr/>
          <p:nvPr/>
        </p:nvSpPr>
        <p:spPr>
          <a:xfrm rot="3584868">
            <a:off x="5592446" y="2593429"/>
            <a:ext cx="1774898" cy="1562772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loud Callout 4"/>
          <p:cNvSpPr/>
          <p:nvPr/>
        </p:nvSpPr>
        <p:spPr>
          <a:xfrm rot="4726186">
            <a:off x="5349727" y="4548207"/>
            <a:ext cx="1676815" cy="1214446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3643314"/>
            <a:ext cx="785818" cy="92869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428728" y="3357562"/>
            <a:ext cx="1071570" cy="128588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" name="Oval 3"/>
          <p:cNvSpPr/>
          <p:nvPr/>
        </p:nvSpPr>
        <p:spPr>
          <a:xfrm>
            <a:off x="2571736" y="3214686"/>
            <a:ext cx="1357322" cy="150019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071934" y="2857496"/>
            <a:ext cx="1785950" cy="192882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929290" y="2571744"/>
            <a:ext cx="2357454" cy="235745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20983453">
            <a:off x="616332" y="2504421"/>
            <a:ext cx="7286676" cy="35719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64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Тема Office</vt:lpstr>
      <vt:lpstr>Presentation Title Here</vt:lpstr>
      <vt:lpstr>Second Page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radan2</cp:lastModifiedBy>
  <cp:revision>4</cp:revision>
  <dcterms:created xsi:type="dcterms:W3CDTF">2013-08-06T08:40:55Z</dcterms:created>
  <dcterms:modified xsi:type="dcterms:W3CDTF">2016-02-14T16:36:51Z</dcterms:modified>
</cp:coreProperties>
</file>