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tags/tag104.xml" ContentType="application/vnd.openxmlformats-officedocument.presentationml.tags+xml"/>
  <Override PartName="/ppt/tags/tag140.xml" ContentType="application/vnd.openxmlformats-officedocument.presentationml.tags+xml"/>
  <Override PartName="/ppt/tags/tag151.xml" ContentType="application/vnd.openxmlformats-officedocument.presentationml.tags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96.xml" ContentType="application/vnd.openxmlformats-officedocument.presentationml.tag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ags/tag38.xml" ContentType="application/vnd.openxmlformats-officedocument.presentationml.tags+xml"/>
  <Override PartName="/ppt/tags/tag85.xml" ContentType="application/vnd.openxmlformats-officedocument.presentationml.tags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45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92.xml" ContentType="application/vnd.openxmlformats-officedocument.presentationml.tags+xml"/>
  <Override PartName="/ppt/tags/tag149.xml" ContentType="application/vnd.openxmlformats-officedocument.presentationml.tags+xml"/>
  <Override PartName="/ppt/tags/tag178.xml" ContentType="application/vnd.openxmlformats-officedocument.presentationml.tags+xml"/>
  <Override PartName="/ppt/tags/tag34.xml" ContentType="application/vnd.openxmlformats-officedocument.presentationml.tags+xml"/>
  <Override PartName="/ppt/tags/tag52.xml" ContentType="application/vnd.openxmlformats-officedocument.presentationml.tags+xml"/>
  <Override PartName="/ppt/tags/tag81.xml" ContentType="application/vnd.openxmlformats-officedocument.presentationml.tags+xml"/>
  <Override PartName="/ppt/tags/tag109.xml" ContentType="application/vnd.openxmlformats-officedocument.presentationml.tags+xml"/>
  <Override PartName="/ppt/tags/tag138.xml" ContentType="application/vnd.openxmlformats-officedocument.presentationml.tags+xml"/>
  <Override PartName="/ppt/tags/tag156.xml" ContentType="application/vnd.openxmlformats-officedocument.presentationml.tags+xml"/>
  <Override PartName="/ppt/tags/tag167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41.xml" ContentType="application/vnd.openxmlformats-officedocument.presentationml.tags+xml"/>
  <Override PartName="/ppt/tags/tag70.xml" ContentType="application/vnd.openxmlformats-officedocument.presentationml.tags+xml"/>
  <Override PartName="/ppt/tags/tag116.xml" ContentType="application/vnd.openxmlformats-officedocument.presentationml.tags+xml"/>
  <Override PartName="/ppt/tags/tag127.xml" ContentType="application/vnd.openxmlformats-officedocument.presentationml.tags+xml"/>
  <Override PartName="/ppt/tags/tag145.xml" ContentType="application/vnd.openxmlformats-officedocument.presentationml.tags+xml"/>
  <Override PartName="/ppt/tags/tag163.xml" ContentType="application/vnd.openxmlformats-officedocument.presentationml.tags+xml"/>
  <Override PartName="/ppt/tags/tag174.xml" ContentType="application/vnd.openxmlformats-officedocument.presentationml.tags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30.xml" ContentType="application/vnd.openxmlformats-officedocument.presentationml.tags+xml"/>
  <Override PartName="/ppt/tags/tag105.xml" ContentType="application/vnd.openxmlformats-officedocument.presentationml.tags+xml"/>
  <Override PartName="/ppt/tags/tag134.xml" ContentType="application/vnd.openxmlformats-officedocument.presentationml.tags+xml"/>
  <Override PartName="/ppt/tags/tag152.xml" ContentType="application/vnd.openxmlformats-officedocument.presentationml.tag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112.xml" ContentType="application/vnd.openxmlformats-officedocument.presentationml.tags+xml"/>
  <Override PartName="/ppt/tags/tag123.xml" ContentType="application/vnd.openxmlformats-officedocument.presentationml.tags+xml"/>
  <Override PartName="/ppt/tags/tag141.xml" ContentType="application/vnd.openxmlformats-officedocument.presentationml.tags+xml"/>
  <Override PartName="/ppt/tags/tag170.xml" ContentType="application/vnd.openxmlformats-officedocument.presentationml.tags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79.xml" ContentType="application/vnd.openxmlformats-officedocument.presentationml.tags+xml"/>
  <Override PartName="/ppt/tags/tag101.xml" ContentType="application/vnd.openxmlformats-officedocument.presentationml.tags+xml"/>
  <Override PartName="/ppt/tags/tag130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9.xml" ContentType="application/vnd.openxmlformats-officedocument.presentationml.tags+xml"/>
  <Override PartName="/ppt/tags/tag68.xml" ContentType="application/vnd.openxmlformats-officedocument.presentationml.tags+xml"/>
  <Override PartName="/ppt/tags/tag86.xml" ContentType="application/vnd.openxmlformats-officedocument.presentationml.tags+xml"/>
  <Override PartName="/ppt/tags/tag97.xml" ContentType="application/vnd.openxmlformats-officedocument.presentationml.tags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ags/tag28.xml" ContentType="application/vnd.openxmlformats-officedocument.presentationml.tags+xml"/>
  <Override PartName="/ppt/tags/tag57.xml" ContentType="application/vnd.openxmlformats-officedocument.presentationml.tags+xml"/>
  <Override PartName="/ppt/tags/tag75.xml" ContentType="application/vnd.openxmlformats-officedocument.presentationml.tags+xml"/>
  <Override PartName="/ppt/tags/tag179.xml" ContentType="application/vnd.openxmlformats-officedocument.presentationml.tags+xml"/>
  <Override PartName="/docProps/app.xml" ContentType="application/vnd.openxmlformats-officedocument.extended-properties+xml"/>
  <Override PartName="/ppt/tags/tag17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64.xml" ContentType="application/vnd.openxmlformats-officedocument.presentationml.tags+xml"/>
  <Override PartName="/ppt/tags/tag82.xml" ContentType="application/vnd.openxmlformats-officedocument.presentationml.tags+xml"/>
  <Override PartName="/ppt/tags/tag93.xml" ContentType="application/vnd.openxmlformats-officedocument.presentationml.tags+xml"/>
  <Override PartName="/ppt/tags/tag139.xml" ContentType="application/vnd.openxmlformats-officedocument.presentationml.tags+xml"/>
  <Override PartName="/ppt/tags/tag168.xml" ContentType="application/vnd.openxmlformats-officedocument.presentationml.tags+xml"/>
  <Override PartName="/ppt/slideLayouts/slideLayout10.xml" ContentType="application/vnd.openxmlformats-officedocument.presentationml.slideLayout+xml"/>
  <Override PartName="/ppt/tags/tag24.xml" ContentType="application/vnd.openxmlformats-officedocument.presentationml.tags+xml"/>
  <Override PartName="/ppt/tags/tag53.xml" ContentType="application/vnd.openxmlformats-officedocument.presentationml.tags+xml"/>
  <Override PartName="/ppt/tags/tag71.xml" ContentType="application/vnd.openxmlformats-officedocument.presentationml.tags+xml"/>
  <Override PartName="/ppt/tags/tag128.xml" ContentType="application/vnd.openxmlformats-officedocument.presentationml.tags+xml"/>
  <Override PartName="/ppt/tags/tag157.xml" ContentType="application/vnd.openxmlformats-officedocument.presentationml.tags+xml"/>
  <Override PartName="/ppt/tags/tag175.xml" ContentType="application/vnd.openxmlformats-officedocument.presentationml.tags+xml"/>
  <Override PartName="/ppt/tags/tag13.xml" ContentType="application/vnd.openxmlformats-officedocument.presentationml.tags+xml"/>
  <Override PartName="/ppt/tags/tag31.xml" ContentType="application/vnd.openxmlformats-officedocument.presentationml.tags+xml"/>
  <Override PartName="/ppt/tags/tag42.xml" ContentType="application/vnd.openxmlformats-officedocument.presentationml.tags+xml"/>
  <Override PartName="/ppt/tags/tag60.xml" ContentType="application/vnd.openxmlformats-officedocument.presentationml.tags+xml"/>
  <Override PartName="/ppt/tags/tag117.xml" ContentType="application/vnd.openxmlformats-officedocument.presentationml.tags+xml"/>
  <Override PartName="/ppt/tags/tag135.xml" ContentType="application/vnd.openxmlformats-officedocument.presentationml.tags+xml"/>
  <Override PartName="/ppt/tags/tag146.xml" ContentType="application/vnd.openxmlformats-officedocument.presentationml.tags+xml"/>
  <Override PartName="/ppt/tags/tag164.xml" ContentType="application/vnd.openxmlformats-officedocument.presentationml.tags+xml"/>
  <Override PartName="/ppt/tags/tag20.xml" ContentType="application/vnd.openxmlformats-officedocument.presentationml.tags+xml"/>
  <Override PartName="/ppt/tags/tag106.xml" ContentType="application/vnd.openxmlformats-officedocument.presentationml.tags+xml"/>
  <Override PartName="/ppt/tags/tag124.xml" ContentType="application/vnd.openxmlformats-officedocument.presentationml.tags+xml"/>
  <Override PartName="/ppt/tags/tag142.xml" ContentType="application/vnd.openxmlformats-officedocument.presentationml.tags+xml"/>
  <Override PartName="/ppt/tags/tag153.xml" ContentType="application/vnd.openxmlformats-officedocument.presentationml.tags+xml"/>
  <Override PartName="/ppt/tags/tag171.xml" ContentType="application/vnd.openxmlformats-officedocument.presentationml.tags+xml"/>
  <Override PartName="/docProps/core.xml" ContentType="application/vnd.openxmlformats-package.core-properties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113.xml" ContentType="application/vnd.openxmlformats-officedocument.presentationml.tags+xml"/>
  <Override PartName="/ppt/tags/tag131.xml" ContentType="application/vnd.openxmlformats-officedocument.presentationml.tags+xml"/>
  <Override PartName="/ppt/tags/tag160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ags/tag98.xml" ContentType="application/vnd.openxmlformats-officedocument.presentationml.tags+xml"/>
  <Override PartName="/ppt/tags/tag102.xml" ContentType="application/vnd.openxmlformats-officedocument.presentationml.tags+xml"/>
  <Override PartName="/ppt/tags/tag120.xml" ContentType="application/vnd.openxmlformats-officedocument.presentationml.tags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87.xml" ContentType="application/vnd.openxmlformats-officedocument.presentationml.tags+xml"/>
  <Default Extension="rels" ContentType="application/vnd.openxmlformats-package.relationships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tags/tag94.xml" ContentType="application/vnd.openxmlformats-officedocument.presentationml.tags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ppt/tags/tag158.xml" ContentType="application/vnd.openxmlformats-officedocument.presentationml.tags+xml"/>
  <Override PartName="/ppt/tags/tag169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90.xml" ContentType="application/vnd.openxmlformats-officedocument.presentationml.tags+xml"/>
  <Override PartName="/ppt/tags/tag118.xml" ContentType="application/vnd.openxmlformats-officedocument.presentationml.tags+xml"/>
  <Override PartName="/ppt/tags/tag129.xml" ContentType="application/vnd.openxmlformats-officedocument.presentationml.tags+xml"/>
  <Override PartName="/ppt/tags/tag147.xml" ContentType="application/vnd.openxmlformats-officedocument.presentationml.tags+xml"/>
  <Override PartName="/ppt/tags/tag165.xml" ContentType="application/vnd.openxmlformats-officedocument.presentationml.tags+xml"/>
  <Override PartName="/ppt/tags/tag176.xml" ContentType="application/vnd.openxmlformats-officedocument.presentationml.tags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tags/tag107.xml" ContentType="application/vnd.openxmlformats-officedocument.presentationml.tags+xml"/>
  <Override PartName="/ppt/tags/tag136.xml" ContentType="application/vnd.openxmlformats-officedocument.presentationml.tags+xml"/>
  <Override PartName="/ppt/tags/tag154.xml" ContentType="application/vnd.openxmlformats-officedocument.presentationml.tags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114.xml" ContentType="application/vnd.openxmlformats-officedocument.presentationml.tags+xml"/>
  <Override PartName="/ppt/tags/tag125.xml" ContentType="application/vnd.openxmlformats-officedocument.presentationml.tags+xml"/>
  <Override PartName="/ppt/tags/tag143.xml" ContentType="application/vnd.openxmlformats-officedocument.presentationml.tags+xml"/>
  <Override PartName="/ppt/tags/tag161.xml" ContentType="application/vnd.openxmlformats-officedocument.presentationml.tags+xml"/>
  <Override PartName="/ppt/tags/tag172.xml" ContentType="application/vnd.openxmlformats-officedocument.presentationml.tags+xml"/>
  <Override PartName="/ppt/tags/tag7.xml" ContentType="application/vnd.openxmlformats-officedocument.presentationml.tags+xml"/>
  <Override PartName="/ppt/tags/tag103.xml" ContentType="application/vnd.openxmlformats-officedocument.presentationml.tags+xml"/>
  <Override PartName="/ppt/tags/tag132.xml" ContentType="application/vnd.openxmlformats-officedocument.presentationml.tags+xml"/>
  <Override PartName="/ppt/tags/tag150.xml" ContentType="application/vnd.openxmlformats-officedocument.presentationml.tags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tags/tag99.xml" ContentType="application/vnd.openxmlformats-officedocument.presentationml.tags+xml"/>
  <Override PartName="/ppt/tags/tag110.xml" ContentType="application/vnd.openxmlformats-officedocument.presentationml.tags+xml"/>
  <Override PartName="/ppt/tags/tag121.xml" ContentType="application/vnd.openxmlformats-officedocument.presentationml.tags+xml"/>
  <Default Extension="jpeg" ContentType="image/jpeg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Override PartName="/ppt/tags/tag59.xml" ContentType="application/vnd.openxmlformats-officedocument.presentationml.tags+xml"/>
  <Override PartName="/ppt/tags/tag77.xml" ContentType="application/vnd.openxmlformats-officedocument.presentationml.tags+xml"/>
  <Override PartName="/ppt/tags/tag88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66.xml" ContentType="application/vnd.openxmlformats-officedocument.presentationml.tags+xml"/>
  <Override PartName="/ppt/tags/tag84.xml" ContentType="application/vnd.openxmlformats-officedocument.presentationml.tags+xml"/>
  <Override PartName="/ppt/tags/tag95.xml" ContentType="application/vnd.openxmlformats-officedocument.presentationml.tags+xml"/>
  <Override PartName="/ppt/slideLayouts/slideLayout12.xml" ContentType="application/vnd.openxmlformats-officedocument.presentationml.slideLayout+xml"/>
  <Override PartName="/ppt/tags/tag26.xml" ContentType="application/vnd.openxmlformats-officedocument.presentationml.tags+xml"/>
  <Override PartName="/ppt/tags/tag55.xml" ContentType="application/vnd.openxmlformats-officedocument.presentationml.tags+xml"/>
  <Override PartName="/ppt/tags/tag73.xml" ContentType="application/vnd.openxmlformats-officedocument.presentationml.tags+xml"/>
  <Override PartName="/ppt/tags/tag159.xml" ContentType="application/vnd.openxmlformats-officedocument.presentationml.tags+xml"/>
  <Override PartName="/ppt/tags/tag177.xml" ContentType="application/vnd.openxmlformats-officedocument.presentationml.tags+xml"/>
  <Override PartName="/ppt/tags/tag15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62.xml" ContentType="application/vnd.openxmlformats-officedocument.presentationml.tags+xml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tags/tag119.xml" ContentType="application/vnd.openxmlformats-officedocument.presentationml.tags+xml"/>
  <Override PartName="/ppt/tags/tag137.xml" ContentType="application/vnd.openxmlformats-officedocument.presentationml.tags+xml"/>
  <Override PartName="/ppt/tags/tag148.xml" ContentType="application/vnd.openxmlformats-officedocument.presentationml.tags+xml"/>
  <Override PartName="/ppt/tags/tag166.xml" ContentType="application/vnd.openxmlformats-officedocument.presentationml.tags+xml"/>
  <Override PartName="/ppt/tags/tag22.xml" ContentType="application/vnd.openxmlformats-officedocument.presentationml.tags+xml"/>
  <Override PartName="/ppt/tags/tag40.xml" ContentType="application/vnd.openxmlformats-officedocument.presentationml.tags+xml"/>
  <Override PartName="/ppt/tags/tag51.xml" ContentType="application/vnd.openxmlformats-officedocument.presentationml.tags+xml"/>
  <Override PartName="/ppt/tags/tag108.xml" ContentType="application/vnd.openxmlformats-officedocument.presentationml.tags+xml"/>
  <Override PartName="/ppt/tags/tag126.xml" ContentType="application/vnd.openxmlformats-officedocument.presentationml.tags+xml"/>
  <Override PartName="/ppt/tags/tag155.xml" ContentType="application/vnd.openxmlformats-officedocument.presentationml.tags+xml"/>
  <Override PartName="/ppt/tags/tag173.xml" ContentType="application/vnd.openxmlformats-officedocument.presentationml.tags+xml"/>
  <Override PartName="/ppt/tags/tag11.xml" ContentType="application/vnd.openxmlformats-officedocument.presentationml.tags+xml"/>
  <Override PartName="/ppt/tags/tag115.xml" ContentType="application/vnd.openxmlformats-officedocument.presentationml.tags+xml"/>
  <Override PartName="/ppt/tags/tag133.xml" ContentType="application/vnd.openxmlformats-officedocument.presentationml.tags+xml"/>
  <Override PartName="/ppt/tags/tag144.xml" ContentType="application/vnd.openxmlformats-officedocument.presentationml.tags+xml"/>
  <Override PartName="/ppt/tags/tag162.xml" ContentType="application/vnd.openxmlformats-officedocument.presentationml.tags+xml"/>
  <Override PartName="/ppt/tags/tag122.xml" ContentType="application/vnd.openxmlformats-officedocument.presentationml.tags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tags/tag89.xml" ContentType="application/vnd.openxmlformats-officedocument.presentationml.tags+xml"/>
  <Override PartName="/ppt/tags/tag111.xml" ContentType="application/vnd.openxmlformats-officedocument.presentationml.tags+xml"/>
  <Override PartName="/ppt/theme/theme1.xml" ContentType="application/vnd.openxmlformats-officedocument.theme+xml"/>
  <Override PartName="/ppt/tags/tag78.xml" ContentType="application/vnd.openxmlformats-officedocument.presentationml.tags+xml"/>
  <Override PartName="/ppt/tags/tag100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1"/>
  </p:sldMasterIdLst>
  <p:notesMasterIdLst>
    <p:notesMasterId r:id="rId7"/>
  </p:notesMasterIdLst>
  <p:sldIdLst>
    <p:sldId id="263" r:id="rId2"/>
    <p:sldId id="402" r:id="rId3"/>
    <p:sldId id="401" r:id="rId4"/>
    <p:sldId id="400" r:id="rId5"/>
    <p:sldId id="39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015" autoAdjust="0"/>
    <p:restoredTop sz="94533" autoAdjust="0"/>
  </p:normalViewPr>
  <p:slideViewPr>
    <p:cSldViewPr snapToGrid="0">
      <p:cViewPr varScale="1">
        <p:scale>
          <a:sx n="69" d="100"/>
          <a:sy n="69" d="100"/>
        </p:scale>
        <p:origin x="-13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662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1593CF-EBD2-4623-B998-221165C31B23}" type="datetimeFigureOut">
              <a:rPr lang="en-US" smtClean="0"/>
              <a:pPr/>
              <a:t>2/5/2016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0DF3A9-511D-48BA-A3D2-55461F2B4F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5076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A3EB3-61AA-4D77-80A5-67E9F95DCCB6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2/5/2016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36747-D371-4E98-AD71-C3BF94DD0C9C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3521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A3EB3-61AA-4D77-80A5-67E9F95DCCB6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2/5/2016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36747-D371-4E98-AD71-C3BF94DD0C9C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0725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A3EB3-61AA-4D77-80A5-67E9F95DCCB6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2/5/2016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36747-D371-4E98-AD71-C3BF94DD0C9C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75923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48177" y="3771174"/>
            <a:ext cx="5540814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A3EB3-61AA-4D77-80A5-67E9F95DCCB6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2/5/2016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36747-D371-4E98-AD71-C3BF94DD0C9C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F5A408"/>
                </a:solidFill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F5A408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096379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3124201"/>
            <a:ext cx="6620968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A3EB3-61AA-4D77-80A5-67E9F95DCCB6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2/5/2016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36747-D371-4E98-AD71-C3BF94DD0C9C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97110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A3EB3-61AA-4D77-80A5-67E9F95DCCB6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2/5/2016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36747-D371-4E98-AD71-C3BF94DD0C9C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58590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A3EB3-61AA-4D77-80A5-67E9F95DCCB6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2/5/2016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36747-D371-4E98-AD71-C3BF94DD0C9C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58982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A3EB3-61AA-4D77-80A5-67E9F95DCCB6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2/5/2016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36747-D371-4E98-AD71-C3BF94DD0C9C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6261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A3EB3-61AA-4D77-80A5-67E9F95DCCB6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2/5/2016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36747-D371-4E98-AD71-C3BF94DD0C9C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1012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A3EB3-61AA-4D77-80A5-67E9F95DCCB6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2/5/2016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36747-D371-4E98-AD71-C3BF94DD0C9C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7390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A3EB3-61AA-4D77-80A5-67E9F95DCCB6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2/5/2016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36747-D371-4E98-AD71-C3BF94DD0C9C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2356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A3EB3-61AA-4D77-80A5-67E9F95DCCB6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2/5/2016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36747-D371-4E98-AD71-C3BF94DD0C9C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7499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A3EB3-61AA-4D77-80A5-67E9F95DCCB6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2/5/2016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36747-D371-4E98-AD71-C3BF94DD0C9C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3692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A3EB3-61AA-4D77-80A5-67E9F95DCCB6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2/5/2016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36747-D371-4E98-AD71-C3BF94DD0C9C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0066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A3EB3-61AA-4D77-80A5-67E9F95DCCB6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2/5/2016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36747-D371-4E98-AD71-C3BF94DD0C9C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8192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A3EB3-61AA-4D77-80A5-67E9F95DCCB6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2/5/2016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36747-D371-4E98-AD71-C3BF94DD0C9C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0193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A3EB3-61AA-4D77-80A5-67E9F95DCCB6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2/5/2016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36747-D371-4E98-AD71-C3BF94DD0C9C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1344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14000"/>
                </a:schemeClr>
              </a:gs>
              <a:gs pos="73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10000"/>
                </a:schemeClr>
              </a:gs>
              <a:gs pos="66000">
                <a:schemeClr val="accent1">
                  <a:lumMod val="60000"/>
                  <a:lumOff val="40000"/>
                  <a:alpha val="0"/>
                </a:schemeClr>
              </a:gs>
              <a:gs pos="31000">
                <a:schemeClr val="accent1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11000"/>
                </a:schemeClr>
              </a:gs>
              <a:gs pos="75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8000"/>
                </a:schemeClr>
              </a:gs>
              <a:gs pos="72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0EA3EB3-61AA-4D77-80A5-67E9F95DCCB6}" type="datetimeFigureOut">
              <a:rPr lang="en-US" smtClean="0">
                <a:solidFill>
                  <a:prstClr val="white">
                    <a:tint val="75000"/>
                    <a:alpha val="60000"/>
                  </a:prstClr>
                </a:solidFill>
              </a:rPr>
              <a:pPr/>
              <a:t>2/5/2016</a:t>
            </a:fld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tint val="75000"/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036747-D371-4E98-AD71-C3BF94DD0C9C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78660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9" Type="http://schemas.openxmlformats.org/officeDocument/2006/relationships/tags" Target="../tags/tag39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63" Type="http://schemas.openxmlformats.org/officeDocument/2006/relationships/tags" Target="../tags/tag63.xml"/><Relationship Id="rId68" Type="http://schemas.openxmlformats.org/officeDocument/2006/relationships/slideLayout" Target="../slideLayouts/slideLayout7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9" Type="http://schemas.openxmlformats.org/officeDocument/2006/relationships/tags" Target="../tags/tag29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53" Type="http://schemas.openxmlformats.org/officeDocument/2006/relationships/tags" Target="../tags/tag53.xml"/><Relationship Id="rId58" Type="http://schemas.openxmlformats.org/officeDocument/2006/relationships/tags" Target="../tags/tag58.xml"/><Relationship Id="rId66" Type="http://schemas.openxmlformats.org/officeDocument/2006/relationships/tags" Target="../tags/tag66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tags" Target="../tags/tag49.xml"/><Relationship Id="rId57" Type="http://schemas.openxmlformats.org/officeDocument/2006/relationships/tags" Target="../tags/tag57.xml"/><Relationship Id="rId61" Type="http://schemas.openxmlformats.org/officeDocument/2006/relationships/tags" Target="../tags/tag61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52" Type="http://schemas.openxmlformats.org/officeDocument/2006/relationships/tags" Target="../tags/tag52.xml"/><Relationship Id="rId60" Type="http://schemas.openxmlformats.org/officeDocument/2006/relationships/tags" Target="../tags/tag60.xml"/><Relationship Id="rId65" Type="http://schemas.openxmlformats.org/officeDocument/2006/relationships/tags" Target="../tags/tag65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56" Type="http://schemas.openxmlformats.org/officeDocument/2006/relationships/tags" Target="../tags/tag56.xml"/><Relationship Id="rId64" Type="http://schemas.openxmlformats.org/officeDocument/2006/relationships/tags" Target="../tags/tag64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3" Type="http://schemas.openxmlformats.org/officeDocument/2006/relationships/tags" Target="../tags/tag3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59" Type="http://schemas.openxmlformats.org/officeDocument/2006/relationships/tags" Target="../tags/tag59.xml"/><Relationship Id="rId67" Type="http://schemas.openxmlformats.org/officeDocument/2006/relationships/tags" Target="../tags/tag67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54" Type="http://schemas.openxmlformats.org/officeDocument/2006/relationships/tags" Target="../tags/tag54.xml"/><Relationship Id="rId62" Type="http://schemas.openxmlformats.org/officeDocument/2006/relationships/tags" Target="../tags/tag6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75.xml"/><Relationship Id="rId13" Type="http://schemas.openxmlformats.org/officeDocument/2006/relationships/tags" Target="../tags/tag80.xml"/><Relationship Id="rId18" Type="http://schemas.openxmlformats.org/officeDocument/2006/relationships/tags" Target="../tags/tag85.xml"/><Relationship Id="rId26" Type="http://schemas.openxmlformats.org/officeDocument/2006/relationships/tags" Target="../tags/tag93.xml"/><Relationship Id="rId3" Type="http://schemas.openxmlformats.org/officeDocument/2006/relationships/tags" Target="../tags/tag70.xml"/><Relationship Id="rId21" Type="http://schemas.openxmlformats.org/officeDocument/2006/relationships/tags" Target="../tags/tag88.xml"/><Relationship Id="rId7" Type="http://schemas.openxmlformats.org/officeDocument/2006/relationships/tags" Target="../tags/tag74.xml"/><Relationship Id="rId12" Type="http://schemas.openxmlformats.org/officeDocument/2006/relationships/tags" Target="../tags/tag79.xml"/><Relationship Id="rId17" Type="http://schemas.openxmlformats.org/officeDocument/2006/relationships/tags" Target="../tags/tag84.xml"/><Relationship Id="rId25" Type="http://schemas.openxmlformats.org/officeDocument/2006/relationships/tags" Target="../tags/tag92.xml"/><Relationship Id="rId2" Type="http://schemas.openxmlformats.org/officeDocument/2006/relationships/tags" Target="../tags/tag69.xml"/><Relationship Id="rId16" Type="http://schemas.openxmlformats.org/officeDocument/2006/relationships/tags" Target="../tags/tag83.xml"/><Relationship Id="rId20" Type="http://schemas.openxmlformats.org/officeDocument/2006/relationships/tags" Target="../tags/tag87.xml"/><Relationship Id="rId29" Type="http://schemas.openxmlformats.org/officeDocument/2006/relationships/slideLayout" Target="../slideLayouts/slideLayout7.xml"/><Relationship Id="rId1" Type="http://schemas.openxmlformats.org/officeDocument/2006/relationships/tags" Target="../tags/tag68.xml"/><Relationship Id="rId6" Type="http://schemas.openxmlformats.org/officeDocument/2006/relationships/tags" Target="../tags/tag73.xml"/><Relationship Id="rId11" Type="http://schemas.openxmlformats.org/officeDocument/2006/relationships/tags" Target="../tags/tag78.xml"/><Relationship Id="rId24" Type="http://schemas.openxmlformats.org/officeDocument/2006/relationships/tags" Target="../tags/tag91.xml"/><Relationship Id="rId5" Type="http://schemas.openxmlformats.org/officeDocument/2006/relationships/tags" Target="../tags/tag72.xml"/><Relationship Id="rId15" Type="http://schemas.openxmlformats.org/officeDocument/2006/relationships/tags" Target="../tags/tag82.xml"/><Relationship Id="rId23" Type="http://schemas.openxmlformats.org/officeDocument/2006/relationships/tags" Target="../tags/tag90.xml"/><Relationship Id="rId28" Type="http://schemas.openxmlformats.org/officeDocument/2006/relationships/tags" Target="../tags/tag95.xml"/><Relationship Id="rId10" Type="http://schemas.openxmlformats.org/officeDocument/2006/relationships/tags" Target="../tags/tag77.xml"/><Relationship Id="rId19" Type="http://schemas.openxmlformats.org/officeDocument/2006/relationships/tags" Target="../tags/tag86.xml"/><Relationship Id="rId4" Type="http://schemas.openxmlformats.org/officeDocument/2006/relationships/tags" Target="../tags/tag71.xml"/><Relationship Id="rId9" Type="http://schemas.openxmlformats.org/officeDocument/2006/relationships/tags" Target="../tags/tag76.xml"/><Relationship Id="rId14" Type="http://schemas.openxmlformats.org/officeDocument/2006/relationships/tags" Target="../tags/tag81.xml"/><Relationship Id="rId22" Type="http://schemas.openxmlformats.org/officeDocument/2006/relationships/tags" Target="../tags/tag89.xml"/><Relationship Id="rId27" Type="http://schemas.openxmlformats.org/officeDocument/2006/relationships/tags" Target="../tags/tag9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103.xml"/><Relationship Id="rId13" Type="http://schemas.openxmlformats.org/officeDocument/2006/relationships/tags" Target="../tags/tag108.xml"/><Relationship Id="rId18" Type="http://schemas.openxmlformats.org/officeDocument/2006/relationships/tags" Target="../tags/tag113.xml"/><Relationship Id="rId26" Type="http://schemas.openxmlformats.org/officeDocument/2006/relationships/tags" Target="../tags/tag121.xml"/><Relationship Id="rId3" Type="http://schemas.openxmlformats.org/officeDocument/2006/relationships/tags" Target="../tags/tag98.xml"/><Relationship Id="rId21" Type="http://schemas.openxmlformats.org/officeDocument/2006/relationships/tags" Target="../tags/tag116.xml"/><Relationship Id="rId7" Type="http://schemas.openxmlformats.org/officeDocument/2006/relationships/tags" Target="../tags/tag102.xml"/><Relationship Id="rId12" Type="http://schemas.openxmlformats.org/officeDocument/2006/relationships/tags" Target="../tags/tag107.xml"/><Relationship Id="rId17" Type="http://schemas.openxmlformats.org/officeDocument/2006/relationships/tags" Target="../tags/tag112.xml"/><Relationship Id="rId25" Type="http://schemas.openxmlformats.org/officeDocument/2006/relationships/tags" Target="../tags/tag120.xml"/><Relationship Id="rId2" Type="http://schemas.openxmlformats.org/officeDocument/2006/relationships/tags" Target="../tags/tag97.xml"/><Relationship Id="rId16" Type="http://schemas.openxmlformats.org/officeDocument/2006/relationships/tags" Target="../tags/tag111.xml"/><Relationship Id="rId20" Type="http://schemas.openxmlformats.org/officeDocument/2006/relationships/tags" Target="../tags/tag115.xml"/><Relationship Id="rId29" Type="http://schemas.openxmlformats.org/officeDocument/2006/relationships/slideLayout" Target="../slideLayouts/slideLayout7.xml"/><Relationship Id="rId1" Type="http://schemas.openxmlformats.org/officeDocument/2006/relationships/tags" Target="../tags/tag96.xml"/><Relationship Id="rId6" Type="http://schemas.openxmlformats.org/officeDocument/2006/relationships/tags" Target="../tags/tag101.xml"/><Relationship Id="rId11" Type="http://schemas.openxmlformats.org/officeDocument/2006/relationships/tags" Target="../tags/tag106.xml"/><Relationship Id="rId24" Type="http://schemas.openxmlformats.org/officeDocument/2006/relationships/tags" Target="../tags/tag119.xml"/><Relationship Id="rId5" Type="http://schemas.openxmlformats.org/officeDocument/2006/relationships/tags" Target="../tags/tag100.xml"/><Relationship Id="rId15" Type="http://schemas.openxmlformats.org/officeDocument/2006/relationships/tags" Target="../tags/tag110.xml"/><Relationship Id="rId23" Type="http://schemas.openxmlformats.org/officeDocument/2006/relationships/tags" Target="../tags/tag118.xml"/><Relationship Id="rId28" Type="http://schemas.openxmlformats.org/officeDocument/2006/relationships/tags" Target="../tags/tag123.xml"/><Relationship Id="rId10" Type="http://schemas.openxmlformats.org/officeDocument/2006/relationships/tags" Target="../tags/tag105.xml"/><Relationship Id="rId19" Type="http://schemas.openxmlformats.org/officeDocument/2006/relationships/tags" Target="../tags/tag114.xml"/><Relationship Id="rId4" Type="http://schemas.openxmlformats.org/officeDocument/2006/relationships/tags" Target="../tags/tag99.xml"/><Relationship Id="rId9" Type="http://schemas.openxmlformats.org/officeDocument/2006/relationships/tags" Target="../tags/tag104.xml"/><Relationship Id="rId14" Type="http://schemas.openxmlformats.org/officeDocument/2006/relationships/tags" Target="../tags/tag109.xml"/><Relationship Id="rId22" Type="http://schemas.openxmlformats.org/officeDocument/2006/relationships/tags" Target="../tags/tag117.xml"/><Relationship Id="rId27" Type="http://schemas.openxmlformats.org/officeDocument/2006/relationships/tags" Target="../tags/tag12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131.xml"/><Relationship Id="rId13" Type="http://schemas.openxmlformats.org/officeDocument/2006/relationships/tags" Target="../tags/tag136.xml"/><Relationship Id="rId18" Type="http://schemas.openxmlformats.org/officeDocument/2006/relationships/tags" Target="../tags/tag141.xml"/><Relationship Id="rId26" Type="http://schemas.openxmlformats.org/officeDocument/2006/relationships/tags" Target="../tags/tag149.xml"/><Relationship Id="rId3" Type="http://schemas.openxmlformats.org/officeDocument/2006/relationships/tags" Target="../tags/tag126.xml"/><Relationship Id="rId21" Type="http://schemas.openxmlformats.org/officeDocument/2006/relationships/tags" Target="../tags/tag144.xml"/><Relationship Id="rId7" Type="http://schemas.openxmlformats.org/officeDocument/2006/relationships/tags" Target="../tags/tag130.xml"/><Relationship Id="rId12" Type="http://schemas.openxmlformats.org/officeDocument/2006/relationships/tags" Target="../tags/tag135.xml"/><Relationship Id="rId17" Type="http://schemas.openxmlformats.org/officeDocument/2006/relationships/tags" Target="../tags/tag140.xml"/><Relationship Id="rId25" Type="http://schemas.openxmlformats.org/officeDocument/2006/relationships/tags" Target="../tags/tag148.xml"/><Relationship Id="rId2" Type="http://schemas.openxmlformats.org/officeDocument/2006/relationships/tags" Target="../tags/tag125.xml"/><Relationship Id="rId16" Type="http://schemas.openxmlformats.org/officeDocument/2006/relationships/tags" Target="../tags/tag139.xml"/><Relationship Id="rId20" Type="http://schemas.openxmlformats.org/officeDocument/2006/relationships/tags" Target="../tags/tag143.xml"/><Relationship Id="rId29" Type="http://schemas.openxmlformats.org/officeDocument/2006/relationships/slideLayout" Target="../slideLayouts/slideLayout7.xml"/><Relationship Id="rId1" Type="http://schemas.openxmlformats.org/officeDocument/2006/relationships/tags" Target="../tags/tag124.xml"/><Relationship Id="rId6" Type="http://schemas.openxmlformats.org/officeDocument/2006/relationships/tags" Target="../tags/tag129.xml"/><Relationship Id="rId11" Type="http://schemas.openxmlformats.org/officeDocument/2006/relationships/tags" Target="../tags/tag134.xml"/><Relationship Id="rId24" Type="http://schemas.openxmlformats.org/officeDocument/2006/relationships/tags" Target="../tags/tag147.xml"/><Relationship Id="rId5" Type="http://schemas.openxmlformats.org/officeDocument/2006/relationships/tags" Target="../tags/tag128.xml"/><Relationship Id="rId15" Type="http://schemas.openxmlformats.org/officeDocument/2006/relationships/tags" Target="../tags/tag138.xml"/><Relationship Id="rId23" Type="http://schemas.openxmlformats.org/officeDocument/2006/relationships/tags" Target="../tags/tag146.xml"/><Relationship Id="rId28" Type="http://schemas.openxmlformats.org/officeDocument/2006/relationships/tags" Target="../tags/tag151.xml"/><Relationship Id="rId10" Type="http://schemas.openxmlformats.org/officeDocument/2006/relationships/tags" Target="../tags/tag133.xml"/><Relationship Id="rId19" Type="http://schemas.openxmlformats.org/officeDocument/2006/relationships/tags" Target="../tags/tag142.xml"/><Relationship Id="rId4" Type="http://schemas.openxmlformats.org/officeDocument/2006/relationships/tags" Target="../tags/tag127.xml"/><Relationship Id="rId9" Type="http://schemas.openxmlformats.org/officeDocument/2006/relationships/tags" Target="../tags/tag132.xml"/><Relationship Id="rId14" Type="http://schemas.openxmlformats.org/officeDocument/2006/relationships/tags" Target="../tags/tag137.xml"/><Relationship Id="rId22" Type="http://schemas.openxmlformats.org/officeDocument/2006/relationships/tags" Target="../tags/tag145.xml"/><Relationship Id="rId27" Type="http://schemas.openxmlformats.org/officeDocument/2006/relationships/tags" Target="../tags/tag15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159.xml"/><Relationship Id="rId13" Type="http://schemas.openxmlformats.org/officeDocument/2006/relationships/tags" Target="../tags/tag164.xml"/><Relationship Id="rId18" Type="http://schemas.openxmlformats.org/officeDocument/2006/relationships/tags" Target="../tags/tag169.xml"/><Relationship Id="rId26" Type="http://schemas.openxmlformats.org/officeDocument/2006/relationships/tags" Target="../tags/tag177.xml"/><Relationship Id="rId3" Type="http://schemas.openxmlformats.org/officeDocument/2006/relationships/tags" Target="../tags/tag154.xml"/><Relationship Id="rId21" Type="http://schemas.openxmlformats.org/officeDocument/2006/relationships/tags" Target="../tags/tag172.xml"/><Relationship Id="rId7" Type="http://schemas.openxmlformats.org/officeDocument/2006/relationships/tags" Target="../tags/tag158.xml"/><Relationship Id="rId12" Type="http://schemas.openxmlformats.org/officeDocument/2006/relationships/tags" Target="../tags/tag163.xml"/><Relationship Id="rId17" Type="http://schemas.openxmlformats.org/officeDocument/2006/relationships/tags" Target="../tags/tag168.xml"/><Relationship Id="rId25" Type="http://schemas.openxmlformats.org/officeDocument/2006/relationships/tags" Target="../tags/tag176.xml"/><Relationship Id="rId2" Type="http://schemas.openxmlformats.org/officeDocument/2006/relationships/tags" Target="../tags/tag153.xml"/><Relationship Id="rId16" Type="http://schemas.openxmlformats.org/officeDocument/2006/relationships/tags" Target="../tags/tag167.xml"/><Relationship Id="rId20" Type="http://schemas.openxmlformats.org/officeDocument/2006/relationships/tags" Target="../tags/tag171.xml"/><Relationship Id="rId29" Type="http://schemas.openxmlformats.org/officeDocument/2006/relationships/slideLayout" Target="../slideLayouts/slideLayout7.xml"/><Relationship Id="rId1" Type="http://schemas.openxmlformats.org/officeDocument/2006/relationships/tags" Target="../tags/tag152.xml"/><Relationship Id="rId6" Type="http://schemas.openxmlformats.org/officeDocument/2006/relationships/tags" Target="../tags/tag157.xml"/><Relationship Id="rId11" Type="http://schemas.openxmlformats.org/officeDocument/2006/relationships/tags" Target="../tags/tag162.xml"/><Relationship Id="rId24" Type="http://schemas.openxmlformats.org/officeDocument/2006/relationships/tags" Target="../tags/tag175.xml"/><Relationship Id="rId5" Type="http://schemas.openxmlformats.org/officeDocument/2006/relationships/tags" Target="../tags/tag156.xml"/><Relationship Id="rId15" Type="http://schemas.openxmlformats.org/officeDocument/2006/relationships/tags" Target="../tags/tag166.xml"/><Relationship Id="rId23" Type="http://schemas.openxmlformats.org/officeDocument/2006/relationships/tags" Target="../tags/tag174.xml"/><Relationship Id="rId28" Type="http://schemas.openxmlformats.org/officeDocument/2006/relationships/tags" Target="../tags/tag179.xml"/><Relationship Id="rId10" Type="http://schemas.openxmlformats.org/officeDocument/2006/relationships/tags" Target="../tags/tag161.xml"/><Relationship Id="rId19" Type="http://schemas.openxmlformats.org/officeDocument/2006/relationships/tags" Target="../tags/tag170.xml"/><Relationship Id="rId4" Type="http://schemas.openxmlformats.org/officeDocument/2006/relationships/tags" Target="../tags/tag155.xml"/><Relationship Id="rId9" Type="http://schemas.openxmlformats.org/officeDocument/2006/relationships/tags" Target="../tags/tag160.xml"/><Relationship Id="rId14" Type="http://schemas.openxmlformats.org/officeDocument/2006/relationships/tags" Target="../tags/tag165.xml"/><Relationship Id="rId22" Type="http://schemas.openxmlformats.org/officeDocument/2006/relationships/tags" Target="../tags/tag173.xml"/><Relationship Id="rId27" Type="http://schemas.openxmlformats.org/officeDocument/2006/relationships/tags" Target="../tags/tag17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211" name="Straight Connector 8210" hidden="1"/>
          <p:cNvCxnSpPr/>
          <p:nvPr>
            <p:custDataLst>
              <p:tags r:id="rId2"/>
            </p:custDataLst>
          </p:nvPr>
        </p:nvCxnSpPr>
        <p:spPr>
          <a:xfrm>
            <a:off x="3821190" y="3251200"/>
            <a:ext cx="0" cy="277762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08" name="Straight Connector 8207" hidden="1"/>
          <p:cNvCxnSpPr/>
          <p:nvPr>
            <p:custDataLst>
              <p:tags r:id="rId3"/>
            </p:custDataLst>
          </p:nvPr>
        </p:nvCxnSpPr>
        <p:spPr>
          <a:xfrm>
            <a:off x="1262874" y="3251200"/>
            <a:ext cx="0" cy="277762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05" name="Straight Connector 8204" hidden="1"/>
          <p:cNvCxnSpPr/>
          <p:nvPr>
            <p:custDataLst>
              <p:tags r:id="rId4"/>
            </p:custDataLst>
          </p:nvPr>
        </p:nvCxnSpPr>
        <p:spPr>
          <a:xfrm>
            <a:off x="2915888" y="5964059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86" name="Rounded Rectangle 8185"/>
          <p:cNvSpPr/>
          <p:nvPr>
            <p:custDataLst>
              <p:tags r:id="rId5"/>
            </p:custDataLst>
          </p:nvPr>
        </p:nvSpPr>
        <p:spPr>
          <a:xfrm>
            <a:off x="1262874" y="5824359"/>
            <a:ext cx="2558316" cy="408940"/>
          </a:xfrm>
          <a:prstGeom prst="roundRect">
            <a:avLst>
              <a:gd name="adj" fmla="val 100000"/>
            </a:avLst>
          </a:prstGeom>
          <a:solidFill>
            <a:schemeClr val="tx2"/>
          </a:solidFill>
          <a:ln w="19050" cap="rnd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xmlns="" w="19050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" panose="020F0502020204030204" pitchFamily="34" charset="0"/>
            </a:endParaRPr>
          </a:p>
        </p:txBody>
      </p:sp>
      <p:cxnSp>
        <p:nvCxnSpPr>
          <p:cNvPr id="8180" name="Straight Connector 8179" hidden="1"/>
          <p:cNvCxnSpPr/>
          <p:nvPr>
            <p:custDataLst>
              <p:tags r:id="rId6"/>
            </p:custDataLst>
          </p:nvPr>
        </p:nvCxnSpPr>
        <p:spPr>
          <a:xfrm>
            <a:off x="3135265" y="3251200"/>
            <a:ext cx="0" cy="230518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76" name="Straight Connector 8175" hidden="1"/>
          <p:cNvCxnSpPr/>
          <p:nvPr>
            <p:custDataLst>
              <p:tags r:id="rId7"/>
            </p:custDataLst>
          </p:nvPr>
        </p:nvCxnSpPr>
        <p:spPr>
          <a:xfrm>
            <a:off x="1781953" y="3251200"/>
            <a:ext cx="0" cy="230518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72" name="Straight Connector 8171" hidden="1"/>
          <p:cNvCxnSpPr/>
          <p:nvPr>
            <p:custDataLst>
              <p:tags r:id="rId8"/>
            </p:custDataLst>
          </p:nvPr>
        </p:nvCxnSpPr>
        <p:spPr>
          <a:xfrm>
            <a:off x="2832465" y="5491619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48" name="Rounded Rectangle 8147"/>
          <p:cNvSpPr/>
          <p:nvPr>
            <p:custDataLst>
              <p:tags r:id="rId9"/>
            </p:custDataLst>
          </p:nvPr>
        </p:nvSpPr>
        <p:spPr>
          <a:xfrm>
            <a:off x="1781953" y="5351919"/>
            <a:ext cx="1353312" cy="408940"/>
          </a:xfrm>
          <a:prstGeom prst="roundRect">
            <a:avLst>
              <a:gd name="adj" fmla="val 100000"/>
            </a:avLst>
          </a:prstGeom>
          <a:solidFill>
            <a:schemeClr val="tx2"/>
          </a:solidFill>
          <a:ln w="19050" cap="rnd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xmlns="" w="19050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" panose="020F0502020204030204" pitchFamily="34" charset="0"/>
            </a:endParaRPr>
          </a:p>
        </p:txBody>
      </p:sp>
      <p:cxnSp>
        <p:nvCxnSpPr>
          <p:cNvPr id="8144" name="Straight Connector 8143" hidden="1"/>
          <p:cNvCxnSpPr/>
          <p:nvPr>
            <p:custDataLst>
              <p:tags r:id="rId10"/>
            </p:custDataLst>
          </p:nvPr>
        </p:nvCxnSpPr>
        <p:spPr>
          <a:xfrm>
            <a:off x="4191960" y="3251200"/>
            <a:ext cx="0" cy="183274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42" name="Straight Connector 8141" hidden="1"/>
          <p:cNvCxnSpPr/>
          <p:nvPr>
            <p:custDataLst>
              <p:tags r:id="rId11"/>
            </p:custDataLst>
          </p:nvPr>
        </p:nvCxnSpPr>
        <p:spPr>
          <a:xfrm>
            <a:off x="2523493" y="3251200"/>
            <a:ext cx="0" cy="183274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40" name="Straight Connector 8139" hidden="1"/>
          <p:cNvCxnSpPr/>
          <p:nvPr>
            <p:custDataLst>
              <p:tags r:id="rId12"/>
            </p:custDataLst>
          </p:nvPr>
        </p:nvCxnSpPr>
        <p:spPr>
          <a:xfrm>
            <a:off x="3731583" y="5019179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30" name="Rounded Rectangle 8129"/>
          <p:cNvSpPr/>
          <p:nvPr>
            <p:custDataLst>
              <p:tags r:id="rId13"/>
            </p:custDataLst>
          </p:nvPr>
        </p:nvSpPr>
        <p:spPr>
          <a:xfrm>
            <a:off x="2523493" y="4879479"/>
            <a:ext cx="1668467" cy="408940"/>
          </a:xfrm>
          <a:prstGeom prst="roundRect">
            <a:avLst>
              <a:gd name="adj" fmla="val 100000"/>
            </a:avLst>
          </a:prstGeom>
          <a:solidFill>
            <a:schemeClr val="tx2"/>
          </a:solidFill>
          <a:ln w="19050" cap="rnd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xmlns="" w="19050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" panose="020F0502020204030204" pitchFamily="34" charset="0"/>
            </a:endParaRPr>
          </a:p>
        </p:txBody>
      </p:sp>
      <p:cxnSp>
        <p:nvCxnSpPr>
          <p:cNvPr id="8319" name="Straight Connector 8318" hidden="1"/>
          <p:cNvCxnSpPr/>
          <p:nvPr>
            <p:custDataLst>
              <p:tags r:id="rId14"/>
            </p:custDataLst>
          </p:nvPr>
        </p:nvCxnSpPr>
        <p:spPr>
          <a:xfrm>
            <a:off x="6249736" y="3251200"/>
            <a:ext cx="0" cy="136030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17" name="Straight Connector 8316" hidden="1"/>
          <p:cNvCxnSpPr/>
          <p:nvPr>
            <p:custDataLst>
              <p:tags r:id="rId15"/>
            </p:custDataLst>
          </p:nvPr>
        </p:nvCxnSpPr>
        <p:spPr>
          <a:xfrm>
            <a:off x="2727417" y="3251200"/>
            <a:ext cx="0" cy="136030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15" name="Straight Connector 8314" hidden="1"/>
          <p:cNvCxnSpPr/>
          <p:nvPr>
            <p:custDataLst>
              <p:tags r:id="rId16"/>
            </p:custDataLst>
          </p:nvPr>
        </p:nvCxnSpPr>
        <p:spPr>
          <a:xfrm>
            <a:off x="4862433" y="4546739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05" name="Rounded Rectangle 8304"/>
          <p:cNvSpPr/>
          <p:nvPr>
            <p:custDataLst>
              <p:tags r:id="rId17"/>
            </p:custDataLst>
          </p:nvPr>
        </p:nvSpPr>
        <p:spPr>
          <a:xfrm>
            <a:off x="2727417" y="4407039"/>
            <a:ext cx="3522319" cy="408940"/>
          </a:xfrm>
          <a:prstGeom prst="roundRect">
            <a:avLst>
              <a:gd name="adj" fmla="val 100000"/>
            </a:avLst>
          </a:prstGeom>
          <a:solidFill>
            <a:schemeClr val="tx2"/>
          </a:solidFill>
          <a:ln w="19050" cap="rnd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xmlns="" w="19050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" panose="020F0502020204030204" pitchFamily="34" charset="0"/>
            </a:endParaRPr>
          </a:p>
        </p:txBody>
      </p:sp>
      <p:cxnSp>
        <p:nvCxnSpPr>
          <p:cNvPr id="8302" name="Straight Connector 8301" hidden="1"/>
          <p:cNvCxnSpPr/>
          <p:nvPr>
            <p:custDataLst>
              <p:tags r:id="rId18"/>
            </p:custDataLst>
          </p:nvPr>
        </p:nvCxnSpPr>
        <p:spPr>
          <a:xfrm>
            <a:off x="7844048" y="3251200"/>
            <a:ext cx="0" cy="88786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00" name="Straight Connector 8299" hidden="1"/>
          <p:cNvCxnSpPr/>
          <p:nvPr>
            <p:custDataLst>
              <p:tags r:id="rId19"/>
            </p:custDataLst>
          </p:nvPr>
        </p:nvCxnSpPr>
        <p:spPr>
          <a:xfrm>
            <a:off x="4340268" y="3251200"/>
            <a:ext cx="0" cy="88786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98" name="Straight Connector 8297" hidden="1"/>
          <p:cNvCxnSpPr/>
          <p:nvPr>
            <p:custDataLst>
              <p:tags r:id="rId20"/>
            </p:custDataLst>
          </p:nvPr>
        </p:nvCxnSpPr>
        <p:spPr>
          <a:xfrm>
            <a:off x="6466015" y="4074299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11" name="Rounded Rectangle 4510"/>
          <p:cNvSpPr/>
          <p:nvPr>
            <p:custDataLst>
              <p:tags r:id="rId21"/>
            </p:custDataLst>
          </p:nvPr>
        </p:nvSpPr>
        <p:spPr>
          <a:xfrm>
            <a:off x="4340268" y="3934599"/>
            <a:ext cx="3503780" cy="408940"/>
          </a:xfrm>
          <a:prstGeom prst="roundRect">
            <a:avLst>
              <a:gd name="adj" fmla="val 100000"/>
            </a:avLst>
          </a:prstGeom>
          <a:solidFill>
            <a:schemeClr val="tx2"/>
          </a:solidFill>
          <a:ln w="19050" cap="rnd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xmlns="" w="19050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" panose="020F0502020204030204" pitchFamily="34" charset="0"/>
            </a:endParaRPr>
          </a:p>
        </p:txBody>
      </p:sp>
      <p:cxnSp>
        <p:nvCxnSpPr>
          <p:cNvPr id="4507" name="Straight Connector 4506"/>
          <p:cNvCxnSpPr/>
          <p:nvPr>
            <p:custDataLst>
              <p:tags r:id="rId22"/>
            </p:custDataLst>
          </p:nvPr>
        </p:nvCxnSpPr>
        <p:spPr>
          <a:xfrm>
            <a:off x="1726337" y="2381316"/>
            <a:ext cx="0" cy="296871"/>
          </a:xfrm>
          <a:prstGeom prst="line">
            <a:avLst/>
          </a:prstGeom>
          <a:ln w="15875" cap="rnd" cmpd="sng" algn="ctr">
            <a:solidFill>
              <a:schemeClr val="bg1"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98" name="Straight Connector 4497" hidden="1"/>
          <p:cNvCxnSpPr/>
          <p:nvPr>
            <p:custDataLst>
              <p:tags r:id="rId23"/>
            </p:custDataLst>
          </p:nvPr>
        </p:nvCxnSpPr>
        <p:spPr>
          <a:xfrm>
            <a:off x="2783033" y="2585318"/>
            <a:ext cx="0" cy="92869"/>
          </a:xfrm>
          <a:prstGeom prst="line">
            <a:avLst/>
          </a:prstGeom>
          <a:ln w="15875" cap="rnd" cmpd="sng" algn="ctr">
            <a:solidFill>
              <a:schemeClr val="bg1"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90" name="Straight Connector 4489"/>
          <p:cNvCxnSpPr/>
          <p:nvPr>
            <p:custDataLst>
              <p:tags r:id="rId24"/>
            </p:custDataLst>
          </p:nvPr>
        </p:nvCxnSpPr>
        <p:spPr>
          <a:xfrm>
            <a:off x="4173422" y="2381316"/>
            <a:ext cx="0" cy="296871"/>
          </a:xfrm>
          <a:prstGeom prst="line">
            <a:avLst/>
          </a:prstGeom>
          <a:ln w="15875" cap="rnd" cmpd="sng" algn="ctr">
            <a:solidFill>
              <a:schemeClr val="bg1"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82" name="Straight Connector 4481" hidden="1"/>
          <p:cNvCxnSpPr/>
          <p:nvPr>
            <p:custDataLst>
              <p:tags r:id="rId25"/>
            </p:custDataLst>
          </p:nvPr>
        </p:nvCxnSpPr>
        <p:spPr>
          <a:xfrm>
            <a:off x="5712120" y="2585318"/>
            <a:ext cx="0" cy="92869"/>
          </a:xfrm>
          <a:prstGeom prst="line">
            <a:avLst/>
          </a:prstGeom>
          <a:ln w="15875" cap="rnd" cmpd="sng" algn="ctr">
            <a:solidFill>
              <a:schemeClr val="bg1"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>
            <p:custDataLst>
              <p:tags r:id="rId26"/>
            </p:custDataLst>
          </p:nvPr>
        </p:nvCxnSpPr>
        <p:spPr>
          <a:xfrm>
            <a:off x="6601968" y="2360707"/>
            <a:ext cx="0" cy="317480"/>
          </a:xfrm>
          <a:prstGeom prst="line">
            <a:avLst/>
          </a:prstGeom>
          <a:ln w="15875" cap="rnd" cmpd="sng" algn="ctr">
            <a:solidFill>
              <a:schemeClr val="bg1"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04" name="TextBox 4503"/>
          <p:cNvSpPr txBox="1"/>
          <p:nvPr/>
        </p:nvSpPr>
        <p:spPr>
          <a:xfrm>
            <a:off x="987990" y="736621"/>
            <a:ext cx="7168021" cy="393954"/>
          </a:xfrm>
          <a:prstGeom prst="rect">
            <a:avLst/>
          </a:prstGeom>
          <a:noFill/>
        </p:spPr>
        <p:txBody>
          <a:bodyPr vert="horz" wrap="square" lIns="66675" tIns="0" rIns="66675" bIns="0" rtlCol="0" anchor="b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3200" b="1" dirty="0" smtClean="0">
                <a:solidFill>
                  <a:srgbClr val="EBEBEB">
                    <a:lumMod val="60000"/>
                    <a:lumOff val="40000"/>
                  </a:srgbClr>
                </a:solidFill>
                <a:latin typeface="Calibri" panose="020F0502020204030204" pitchFamily="34" charset="0"/>
              </a:rPr>
              <a:t>Marketing Timeline</a:t>
            </a:r>
            <a:endParaRPr lang="en-US" sz="3200" b="1" dirty="0">
              <a:solidFill>
                <a:srgbClr val="EBEBEB">
                  <a:lumMod val="60000"/>
                  <a:lumOff val="40000"/>
                </a:srgbClr>
              </a:solidFill>
              <a:latin typeface="Calibri" panose="020F0502020204030204" pitchFamily="34" charset="0"/>
            </a:endParaRPr>
          </a:p>
        </p:txBody>
      </p:sp>
      <p:sp>
        <p:nvSpPr>
          <p:cNvPr id="2" name="Rounded Rectangle 1"/>
          <p:cNvSpPr/>
          <p:nvPr>
            <p:custDataLst>
              <p:tags r:id="rId27"/>
            </p:custDataLst>
          </p:nvPr>
        </p:nvSpPr>
        <p:spPr>
          <a:xfrm>
            <a:off x="1188720" y="2743200"/>
            <a:ext cx="6766560" cy="508000"/>
          </a:xfrm>
          <a:prstGeom prst="roundRect">
            <a:avLst>
              <a:gd name="adj" fmla="val 10000000"/>
            </a:avLst>
          </a:prstGeom>
          <a:solidFill>
            <a:schemeClr val="accent1"/>
          </a:solidFill>
          <a:ln w="19050" cap="rnd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xmlns="" w="19050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>
            <p:custDataLst>
              <p:tags r:id="rId28"/>
            </p:custDataLst>
          </p:nvPr>
        </p:nvSpPr>
        <p:spPr>
          <a:xfrm>
            <a:off x="1188720" y="2743200"/>
            <a:ext cx="169164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1">
            <a:noAutofit/>
          </a:bodyPr>
          <a:lstStyle/>
          <a:p>
            <a:r>
              <a:rPr lang="en-US" sz="2000" b="1" smtClean="0">
                <a:solidFill>
                  <a:srgbClr val="464646"/>
                </a:solidFill>
                <a:latin typeface="Calibri" panose="020F0502020204030204" pitchFamily="34" charset="0"/>
              </a:rPr>
              <a:t>Q1</a:t>
            </a:r>
            <a:endParaRPr lang="en-US" sz="2000" b="1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cxnSp>
        <p:nvCxnSpPr>
          <p:cNvPr id="6" name="Straight Connector 5"/>
          <p:cNvCxnSpPr/>
          <p:nvPr>
            <p:custDataLst>
              <p:tags r:id="rId29"/>
            </p:custDataLst>
          </p:nvPr>
        </p:nvCxnSpPr>
        <p:spPr>
          <a:xfrm>
            <a:off x="2880360" y="28956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>
            <p:custDataLst>
              <p:tags r:id="rId30"/>
            </p:custDataLst>
          </p:nvPr>
        </p:nvSpPr>
        <p:spPr>
          <a:xfrm>
            <a:off x="2880360" y="2743200"/>
            <a:ext cx="169164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1">
            <a:noAutofit/>
          </a:bodyPr>
          <a:lstStyle/>
          <a:p>
            <a:r>
              <a:rPr lang="en-US" sz="2000" b="1" smtClean="0">
                <a:solidFill>
                  <a:srgbClr val="464646"/>
                </a:solidFill>
                <a:latin typeface="Calibri" panose="020F0502020204030204" pitchFamily="34" charset="0"/>
              </a:rPr>
              <a:t>Q2</a:t>
            </a:r>
            <a:endParaRPr lang="en-US" sz="2000" b="1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cxnSp>
        <p:nvCxnSpPr>
          <p:cNvPr id="9" name="Straight Connector 8"/>
          <p:cNvCxnSpPr/>
          <p:nvPr>
            <p:custDataLst>
              <p:tags r:id="rId31"/>
            </p:custDataLst>
          </p:nvPr>
        </p:nvCxnSpPr>
        <p:spPr>
          <a:xfrm>
            <a:off x="4572000" y="28956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>
            <p:custDataLst>
              <p:tags r:id="rId32"/>
            </p:custDataLst>
          </p:nvPr>
        </p:nvSpPr>
        <p:spPr>
          <a:xfrm>
            <a:off x="4572000" y="2743200"/>
            <a:ext cx="169164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1">
            <a:noAutofit/>
          </a:bodyPr>
          <a:lstStyle/>
          <a:p>
            <a:r>
              <a:rPr lang="en-US" sz="2000" b="1" smtClean="0">
                <a:solidFill>
                  <a:srgbClr val="464646"/>
                </a:solidFill>
                <a:latin typeface="Calibri" panose="020F0502020204030204" pitchFamily="34" charset="0"/>
              </a:rPr>
              <a:t>Q3</a:t>
            </a:r>
            <a:endParaRPr lang="en-US" sz="2000" b="1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cxnSp>
        <p:nvCxnSpPr>
          <p:cNvPr id="12" name="Straight Connector 11"/>
          <p:cNvCxnSpPr/>
          <p:nvPr>
            <p:custDataLst>
              <p:tags r:id="rId33"/>
            </p:custDataLst>
          </p:nvPr>
        </p:nvCxnSpPr>
        <p:spPr>
          <a:xfrm>
            <a:off x="6263640" y="2895600"/>
            <a:ext cx="0" cy="203200"/>
          </a:xfrm>
          <a:prstGeom prst="line">
            <a:avLst/>
          </a:prstGeom>
          <a:ln w="12700">
            <a:solidFill>
              <a:schemeClr val="l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>
            <p:custDataLst>
              <p:tags r:id="rId34"/>
            </p:custDataLst>
          </p:nvPr>
        </p:nvSpPr>
        <p:spPr>
          <a:xfrm>
            <a:off x="6263640" y="2743200"/>
            <a:ext cx="169164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1">
            <a:noAutofit/>
          </a:bodyPr>
          <a:lstStyle/>
          <a:p>
            <a:r>
              <a:rPr lang="en-US" sz="2000" b="1" smtClean="0">
                <a:solidFill>
                  <a:srgbClr val="464646"/>
                </a:solidFill>
                <a:latin typeface="Calibri" panose="020F0502020204030204" pitchFamily="34" charset="0"/>
              </a:rPr>
              <a:t>Q4</a:t>
            </a:r>
            <a:endParaRPr lang="en-US" sz="2000" b="1">
              <a:solidFill>
                <a:srgbClr val="464646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Rounded Rectangle 14"/>
          <p:cNvSpPr/>
          <p:nvPr>
            <p:custDataLst>
              <p:tags r:id="rId35"/>
            </p:custDataLst>
          </p:nvPr>
        </p:nvSpPr>
        <p:spPr>
          <a:xfrm>
            <a:off x="1606850" y="3229263"/>
            <a:ext cx="4487554" cy="63500"/>
          </a:xfrm>
          <a:prstGeom prst="roundRect">
            <a:avLst/>
          </a:prstGeom>
          <a:solidFill>
            <a:schemeClr val="bg1">
              <a:alpha val="75000"/>
            </a:schemeClr>
          </a:solidFill>
          <a:ln w="19050" cap="rnd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xmlns="" w="19050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" panose="020F0502020204030204" pitchFamily="34" charset="0"/>
            </a:endParaRPr>
          </a:p>
        </p:txBody>
      </p:sp>
      <p:sp>
        <p:nvSpPr>
          <p:cNvPr id="17" name="Isosceles Triangle 16"/>
          <p:cNvSpPr/>
          <p:nvPr>
            <p:custDataLst>
              <p:tags r:id="rId36"/>
            </p:custDataLst>
          </p:nvPr>
        </p:nvSpPr>
        <p:spPr>
          <a:xfrm>
            <a:off x="5815466" y="3238500"/>
            <a:ext cx="127000" cy="139700"/>
          </a:xfrm>
          <a:prstGeom prst="triangle">
            <a:avLst/>
          </a:prstGeom>
          <a:solidFill>
            <a:srgbClr val="FFFFFF"/>
          </a:solidFill>
          <a:ln w="19050" cap="rnd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xmlns="" w="19050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" panose="020F0502020204030204" pitchFamily="34" charset="0"/>
            </a:endParaRPr>
          </a:p>
        </p:txBody>
      </p:sp>
      <p:sp>
        <p:nvSpPr>
          <p:cNvPr id="18" name="TextBox 17"/>
          <p:cNvSpPr txBox="1"/>
          <p:nvPr>
            <p:custDataLst>
              <p:tags r:id="rId37"/>
            </p:custDataLst>
          </p:nvPr>
        </p:nvSpPr>
        <p:spPr>
          <a:xfrm>
            <a:off x="5535121" y="3409950"/>
            <a:ext cx="624017" cy="30777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2000" b="1" smtClean="0">
                <a:latin typeface="Calibri" panose="020F0502020204030204" pitchFamily="34" charset="0"/>
              </a:rPr>
              <a:t>Today</a:t>
            </a:r>
            <a:endParaRPr lang="en-US" sz="2000" b="1">
              <a:latin typeface="Calibri" panose="020F0502020204030204" pitchFamily="34" charset="0"/>
            </a:endParaRPr>
          </a:p>
        </p:txBody>
      </p:sp>
      <p:sp>
        <p:nvSpPr>
          <p:cNvPr id="20" name="Rounded Rectangle 19"/>
          <p:cNvSpPr/>
          <p:nvPr>
            <p:custDataLst>
              <p:tags r:id="rId38"/>
            </p:custDataLst>
          </p:nvPr>
        </p:nvSpPr>
        <p:spPr>
          <a:xfrm>
            <a:off x="6500051" y="2588419"/>
            <a:ext cx="203834" cy="206375"/>
          </a:xfrm>
          <a:prstGeom prst="roundRect">
            <a:avLst/>
          </a:prstGeom>
          <a:solidFill>
            <a:schemeClr val="bg1"/>
          </a:solidFill>
          <a:ln w="19050" cap="rnd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xmlns="" w="19050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" panose="020F0502020204030204" pitchFamily="34" charset="0"/>
            </a:endParaRPr>
          </a:p>
        </p:txBody>
      </p:sp>
      <p:sp>
        <p:nvSpPr>
          <p:cNvPr id="22" name="TextBox 21"/>
          <p:cNvSpPr txBox="1"/>
          <p:nvPr>
            <p:custDataLst>
              <p:tags r:id="rId39"/>
            </p:custDataLst>
          </p:nvPr>
        </p:nvSpPr>
        <p:spPr>
          <a:xfrm>
            <a:off x="6003681" y="1827741"/>
            <a:ext cx="1196573" cy="443198"/>
          </a:xfrm>
          <a:prstGeom prst="rect">
            <a:avLst/>
          </a:prstGeom>
          <a:noFill/>
        </p:spPr>
        <p:txBody>
          <a:bodyPr vert="horz" wrap="square" lIns="88900" tIns="0" rIns="88900" bIns="0" rtlCol="0" anchor="b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smtClean="0">
                <a:latin typeface="Calibri" panose="020F0502020204030204" pitchFamily="34" charset="0"/>
              </a:rPr>
              <a:t>Milestone 5 Here</a:t>
            </a:r>
            <a:endParaRPr lang="en-US" b="1">
              <a:latin typeface="Calibri" panose="020F0502020204030204" pitchFamily="34" charset="0"/>
            </a:endParaRPr>
          </a:p>
        </p:txBody>
      </p:sp>
      <p:sp>
        <p:nvSpPr>
          <p:cNvPr id="24" name="TextBox 23" hidden="1"/>
          <p:cNvSpPr txBox="1"/>
          <p:nvPr>
            <p:custDataLst>
              <p:tags r:id="rId40"/>
            </p:custDataLst>
          </p:nvPr>
        </p:nvSpPr>
        <p:spPr>
          <a:xfrm>
            <a:off x="5903468" y="2296339"/>
            <a:ext cx="594715" cy="200055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1">
            <a:spAutoFit/>
          </a:bodyPr>
          <a:lstStyle/>
          <a:p>
            <a:r>
              <a:rPr lang="en-US" sz="1000" smtClean="0">
                <a:solidFill>
                  <a:schemeClr val="accent3"/>
                </a:solidFill>
                <a:latin typeface="Century Gothic" panose="020B0502020202020204" pitchFamily="34" charset="0"/>
              </a:rPr>
              <a:t>Oct 20</a:t>
            </a:r>
            <a:endParaRPr lang="en-US" sz="1000">
              <a:solidFill>
                <a:schemeClr val="accent3"/>
              </a:solidFill>
              <a:latin typeface="Century Gothic" panose="020B0502020202020204" pitchFamily="34" charset="0"/>
            </a:endParaRPr>
          </a:p>
        </p:txBody>
      </p:sp>
      <p:sp>
        <p:nvSpPr>
          <p:cNvPr id="28" name="Rounded Rectangle 27"/>
          <p:cNvSpPr/>
          <p:nvPr>
            <p:custDataLst>
              <p:tags r:id="rId41"/>
            </p:custDataLst>
          </p:nvPr>
        </p:nvSpPr>
        <p:spPr>
          <a:xfrm>
            <a:off x="5610202" y="2588419"/>
            <a:ext cx="203835" cy="206375"/>
          </a:xfrm>
          <a:prstGeom prst="roundRect">
            <a:avLst/>
          </a:prstGeom>
          <a:solidFill>
            <a:schemeClr val="bg1"/>
          </a:solidFill>
          <a:ln w="19050" cap="rnd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xmlns="" w="19050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" panose="020F0502020204030204" pitchFamily="34" charset="0"/>
            </a:endParaRPr>
          </a:p>
        </p:txBody>
      </p:sp>
      <p:sp>
        <p:nvSpPr>
          <p:cNvPr id="30" name="TextBox 29"/>
          <p:cNvSpPr txBox="1"/>
          <p:nvPr>
            <p:custDataLst>
              <p:tags r:id="rId42"/>
            </p:custDataLst>
          </p:nvPr>
        </p:nvSpPr>
        <p:spPr>
          <a:xfrm>
            <a:off x="5113833" y="2052352"/>
            <a:ext cx="1196573" cy="443198"/>
          </a:xfrm>
          <a:prstGeom prst="rect">
            <a:avLst/>
          </a:prstGeom>
          <a:noFill/>
        </p:spPr>
        <p:txBody>
          <a:bodyPr vert="horz" wrap="square" lIns="88900" tIns="0" rIns="88900" bIns="0" rtlCol="0" anchor="b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dirty="0" smtClean="0">
                <a:latin typeface="Calibri" panose="020F0502020204030204" pitchFamily="34" charset="0"/>
              </a:rPr>
              <a:t>Milestone 4 Here</a:t>
            </a:r>
            <a:endParaRPr lang="en-US" b="1" dirty="0">
              <a:latin typeface="Calibri" panose="020F0502020204030204" pitchFamily="34" charset="0"/>
            </a:endParaRPr>
          </a:p>
        </p:txBody>
      </p:sp>
      <p:sp>
        <p:nvSpPr>
          <p:cNvPr id="4480" name="TextBox 4479" hidden="1"/>
          <p:cNvSpPr txBox="1"/>
          <p:nvPr>
            <p:custDataLst>
              <p:tags r:id="rId43"/>
            </p:custDataLst>
          </p:nvPr>
        </p:nvSpPr>
        <p:spPr>
          <a:xfrm>
            <a:off x="5013620" y="2520950"/>
            <a:ext cx="520976" cy="200055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1">
            <a:spAutoFit/>
          </a:bodyPr>
          <a:lstStyle/>
          <a:p>
            <a:r>
              <a:rPr lang="en-US" sz="1000" smtClean="0">
                <a:solidFill>
                  <a:schemeClr val="accent3"/>
                </a:solidFill>
                <a:latin typeface="Century Gothic" panose="020B0502020202020204" pitchFamily="34" charset="0"/>
              </a:rPr>
              <a:t>Sep 2</a:t>
            </a:r>
            <a:endParaRPr lang="en-US" sz="1000">
              <a:solidFill>
                <a:schemeClr val="accent3"/>
              </a:solidFill>
              <a:latin typeface="Century Gothic" panose="020B0502020202020204" pitchFamily="34" charset="0"/>
            </a:endParaRPr>
          </a:p>
        </p:txBody>
      </p:sp>
      <p:sp>
        <p:nvSpPr>
          <p:cNvPr id="4484" name="Rounded Rectangle 4483"/>
          <p:cNvSpPr/>
          <p:nvPr>
            <p:custDataLst>
              <p:tags r:id="rId44"/>
            </p:custDataLst>
          </p:nvPr>
        </p:nvSpPr>
        <p:spPr>
          <a:xfrm>
            <a:off x="4071505" y="2588419"/>
            <a:ext cx="203834" cy="206375"/>
          </a:xfrm>
          <a:prstGeom prst="roundRect">
            <a:avLst/>
          </a:prstGeom>
          <a:solidFill>
            <a:schemeClr val="bg1"/>
          </a:solidFill>
          <a:ln w="19050" cap="rnd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xmlns="" w="19050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" panose="020F0502020204030204" pitchFamily="34" charset="0"/>
            </a:endParaRPr>
          </a:p>
        </p:txBody>
      </p:sp>
      <p:sp>
        <p:nvSpPr>
          <p:cNvPr id="4486" name="TextBox 4485"/>
          <p:cNvSpPr txBox="1"/>
          <p:nvPr>
            <p:custDataLst>
              <p:tags r:id="rId45"/>
            </p:custDataLst>
          </p:nvPr>
        </p:nvSpPr>
        <p:spPr>
          <a:xfrm>
            <a:off x="3575136" y="1848350"/>
            <a:ext cx="1196573" cy="443198"/>
          </a:xfrm>
          <a:prstGeom prst="rect">
            <a:avLst/>
          </a:prstGeom>
          <a:noFill/>
        </p:spPr>
        <p:txBody>
          <a:bodyPr vert="horz" wrap="square" lIns="88900" tIns="0" rIns="88900" bIns="0" rtlCol="0" anchor="b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smtClean="0">
                <a:latin typeface="Calibri" panose="020F0502020204030204" pitchFamily="34" charset="0"/>
              </a:rPr>
              <a:t>Milestone 3 Here</a:t>
            </a:r>
            <a:endParaRPr lang="en-US" b="1">
              <a:latin typeface="Calibri" panose="020F0502020204030204" pitchFamily="34" charset="0"/>
            </a:endParaRPr>
          </a:p>
        </p:txBody>
      </p:sp>
      <p:sp>
        <p:nvSpPr>
          <p:cNvPr id="4488" name="TextBox 4487" hidden="1"/>
          <p:cNvSpPr txBox="1"/>
          <p:nvPr>
            <p:custDataLst>
              <p:tags r:id="rId46"/>
            </p:custDataLst>
          </p:nvPr>
        </p:nvSpPr>
        <p:spPr>
          <a:xfrm>
            <a:off x="3474922" y="2316948"/>
            <a:ext cx="575479" cy="200055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1">
            <a:spAutoFit/>
          </a:bodyPr>
          <a:lstStyle/>
          <a:p>
            <a:r>
              <a:rPr lang="en-US" sz="1000" smtClean="0">
                <a:solidFill>
                  <a:schemeClr val="accent3"/>
                </a:solidFill>
                <a:latin typeface="Century Gothic" panose="020B0502020202020204" pitchFamily="34" charset="0"/>
              </a:rPr>
              <a:t>Jun 11</a:t>
            </a:r>
            <a:endParaRPr lang="en-US" sz="1000">
              <a:solidFill>
                <a:schemeClr val="accent3"/>
              </a:solidFill>
              <a:latin typeface="Century Gothic" panose="020B0502020202020204" pitchFamily="34" charset="0"/>
            </a:endParaRPr>
          </a:p>
        </p:txBody>
      </p:sp>
      <p:sp>
        <p:nvSpPr>
          <p:cNvPr id="4492" name="Rounded Rectangle 4491"/>
          <p:cNvSpPr/>
          <p:nvPr>
            <p:custDataLst>
              <p:tags r:id="rId47"/>
            </p:custDataLst>
          </p:nvPr>
        </p:nvSpPr>
        <p:spPr>
          <a:xfrm>
            <a:off x="2681116" y="2588419"/>
            <a:ext cx="203835" cy="206375"/>
          </a:xfrm>
          <a:prstGeom prst="roundRect">
            <a:avLst/>
          </a:prstGeom>
          <a:solidFill>
            <a:schemeClr val="bg1"/>
          </a:solidFill>
          <a:ln w="19050" cap="rnd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xmlns="" w="19050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" panose="020F0502020204030204" pitchFamily="34" charset="0"/>
            </a:endParaRPr>
          </a:p>
        </p:txBody>
      </p:sp>
      <p:sp>
        <p:nvSpPr>
          <p:cNvPr id="4494" name="TextBox 4493"/>
          <p:cNvSpPr txBox="1"/>
          <p:nvPr>
            <p:custDataLst>
              <p:tags r:id="rId48"/>
            </p:custDataLst>
          </p:nvPr>
        </p:nvSpPr>
        <p:spPr>
          <a:xfrm>
            <a:off x="2184747" y="2052352"/>
            <a:ext cx="1196573" cy="443198"/>
          </a:xfrm>
          <a:prstGeom prst="rect">
            <a:avLst/>
          </a:prstGeom>
          <a:noFill/>
        </p:spPr>
        <p:txBody>
          <a:bodyPr vert="horz" wrap="square" lIns="88900" tIns="0" rIns="88900" bIns="0" rtlCol="0" anchor="b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smtClean="0">
                <a:latin typeface="Calibri" panose="020F0502020204030204" pitchFamily="34" charset="0"/>
              </a:rPr>
              <a:t>Milestone 2 Here</a:t>
            </a:r>
            <a:endParaRPr lang="en-US" b="1">
              <a:latin typeface="Calibri" panose="020F0502020204030204" pitchFamily="34" charset="0"/>
            </a:endParaRPr>
          </a:p>
        </p:txBody>
      </p:sp>
      <p:sp>
        <p:nvSpPr>
          <p:cNvPr id="4496" name="TextBox 4495" hidden="1"/>
          <p:cNvSpPr txBox="1"/>
          <p:nvPr>
            <p:custDataLst>
              <p:tags r:id="rId49"/>
            </p:custDataLst>
          </p:nvPr>
        </p:nvSpPr>
        <p:spPr>
          <a:xfrm>
            <a:off x="2084533" y="2520950"/>
            <a:ext cx="601127" cy="200055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1">
            <a:spAutoFit/>
          </a:bodyPr>
          <a:lstStyle/>
          <a:p>
            <a:r>
              <a:rPr lang="en-US" sz="1000" smtClean="0">
                <a:solidFill>
                  <a:schemeClr val="accent3"/>
                </a:solidFill>
                <a:latin typeface="Century Gothic" panose="020B0502020202020204" pitchFamily="34" charset="0"/>
              </a:rPr>
              <a:t>Mar 28</a:t>
            </a:r>
            <a:endParaRPr lang="en-US" sz="1000">
              <a:solidFill>
                <a:schemeClr val="accent3"/>
              </a:solidFill>
              <a:latin typeface="Century Gothic" panose="020B0502020202020204" pitchFamily="34" charset="0"/>
            </a:endParaRPr>
          </a:p>
        </p:txBody>
      </p:sp>
      <p:sp>
        <p:nvSpPr>
          <p:cNvPr id="4500" name="Rounded Rectangle 4499"/>
          <p:cNvSpPr/>
          <p:nvPr>
            <p:custDataLst>
              <p:tags r:id="rId50"/>
            </p:custDataLst>
          </p:nvPr>
        </p:nvSpPr>
        <p:spPr>
          <a:xfrm>
            <a:off x="1624420" y="2588419"/>
            <a:ext cx="203835" cy="206375"/>
          </a:xfrm>
          <a:prstGeom prst="roundRect">
            <a:avLst/>
          </a:prstGeom>
          <a:solidFill>
            <a:schemeClr val="bg1"/>
          </a:solidFill>
          <a:ln w="19050" cap="rnd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xmlns="" w="19050" cap="rnd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>
              <a:latin typeface="Calibri" panose="020F0502020204030204" pitchFamily="34" charset="0"/>
            </a:endParaRPr>
          </a:p>
        </p:txBody>
      </p:sp>
      <p:sp>
        <p:nvSpPr>
          <p:cNvPr id="4502" name="TextBox 4501"/>
          <p:cNvSpPr txBox="1"/>
          <p:nvPr>
            <p:custDataLst>
              <p:tags r:id="rId51"/>
            </p:custDataLst>
          </p:nvPr>
        </p:nvSpPr>
        <p:spPr>
          <a:xfrm>
            <a:off x="1144479" y="1848350"/>
            <a:ext cx="1163716" cy="443198"/>
          </a:xfrm>
          <a:prstGeom prst="rect">
            <a:avLst/>
          </a:prstGeom>
          <a:noFill/>
        </p:spPr>
        <p:txBody>
          <a:bodyPr vert="horz" wrap="square" lIns="88900" tIns="0" rIns="88900" bIns="0" rtlCol="0" anchor="b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b="1" smtClean="0">
                <a:latin typeface="Calibri" panose="020F0502020204030204" pitchFamily="34" charset="0"/>
              </a:rPr>
              <a:t>Milestone 1 Here</a:t>
            </a:r>
            <a:endParaRPr lang="en-US" b="1">
              <a:latin typeface="Calibri" panose="020F0502020204030204" pitchFamily="34" charset="0"/>
            </a:endParaRPr>
          </a:p>
        </p:txBody>
      </p:sp>
      <p:sp>
        <p:nvSpPr>
          <p:cNvPr id="4505" name="TextBox 4504" hidden="1"/>
          <p:cNvSpPr txBox="1"/>
          <p:nvPr>
            <p:custDataLst>
              <p:tags r:id="rId52"/>
            </p:custDataLst>
          </p:nvPr>
        </p:nvSpPr>
        <p:spPr>
          <a:xfrm>
            <a:off x="1027838" y="2316948"/>
            <a:ext cx="585097" cy="200055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1">
            <a:spAutoFit/>
          </a:bodyPr>
          <a:lstStyle/>
          <a:p>
            <a:r>
              <a:rPr lang="en-US" sz="1000" smtClean="0">
                <a:solidFill>
                  <a:schemeClr val="accent3"/>
                </a:solidFill>
                <a:latin typeface="Century Gothic" panose="020B0502020202020204" pitchFamily="34" charset="0"/>
              </a:rPr>
              <a:t>Jan 30</a:t>
            </a:r>
            <a:endParaRPr lang="en-US" sz="1000">
              <a:solidFill>
                <a:schemeClr val="accent3"/>
              </a:solidFill>
              <a:latin typeface="Century Gothic" panose="020B0502020202020204" pitchFamily="34" charset="0"/>
            </a:endParaRPr>
          </a:p>
        </p:txBody>
      </p:sp>
      <p:sp>
        <p:nvSpPr>
          <p:cNvPr id="8290" name="TextBox 8289"/>
          <p:cNvSpPr txBox="1"/>
          <p:nvPr>
            <p:custDataLst>
              <p:tags r:id="rId53"/>
            </p:custDataLst>
          </p:nvPr>
        </p:nvSpPr>
        <p:spPr>
          <a:xfrm>
            <a:off x="5833818" y="3918169"/>
            <a:ext cx="516680" cy="246221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sz="1600" b="1" smtClean="0">
                <a:solidFill>
                  <a:schemeClr val="bg1"/>
                </a:solidFill>
                <a:latin typeface="Calibri" panose="020F0502020204030204" pitchFamily="34" charset="0"/>
              </a:rPr>
              <a:t>Task 1</a:t>
            </a:r>
            <a:endParaRPr lang="en-US" sz="16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8295" name="TextBox 8294" hidden="1"/>
          <p:cNvSpPr txBox="1"/>
          <p:nvPr>
            <p:custDataLst>
              <p:tags r:id="rId54"/>
            </p:custDataLst>
          </p:nvPr>
        </p:nvSpPr>
        <p:spPr>
          <a:xfrm>
            <a:off x="12700" y="12700"/>
            <a:ext cx="65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200">
              <a:solidFill>
                <a:srgbClr val="44546A"/>
              </a:solidFill>
              <a:latin typeface="Century Gothic" panose="020B0502020202020204" pitchFamily="34" charset="0"/>
            </a:endParaRPr>
          </a:p>
        </p:txBody>
      </p:sp>
      <p:sp>
        <p:nvSpPr>
          <p:cNvPr id="8293" name="TextBox 8292"/>
          <p:cNvSpPr txBox="1"/>
          <p:nvPr>
            <p:custDataLst>
              <p:tags r:id="rId55"/>
            </p:custDataLst>
          </p:nvPr>
        </p:nvSpPr>
        <p:spPr>
          <a:xfrm>
            <a:off x="4340267" y="4147959"/>
            <a:ext cx="3503780" cy="18288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400" smtClean="0">
                <a:solidFill>
                  <a:srgbClr val="44546A"/>
                </a:solidFill>
                <a:latin typeface="Calibri" panose="020F0502020204030204" pitchFamily="34" charset="0"/>
              </a:rPr>
              <a:t>Jun 20 - Dec 26</a:t>
            </a:r>
            <a:endParaRPr lang="en-US" sz="140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8307" name="TextBox 8306"/>
          <p:cNvSpPr txBox="1"/>
          <p:nvPr>
            <p:custDataLst>
              <p:tags r:id="rId56"/>
            </p:custDataLst>
          </p:nvPr>
        </p:nvSpPr>
        <p:spPr>
          <a:xfrm>
            <a:off x="4230236" y="4390609"/>
            <a:ext cx="516680" cy="246221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sz="1600" b="1" smtClean="0">
                <a:solidFill>
                  <a:schemeClr val="bg1"/>
                </a:solidFill>
                <a:latin typeface="Calibri" panose="020F0502020204030204" pitchFamily="34" charset="0"/>
              </a:rPr>
              <a:t>Task 2</a:t>
            </a:r>
            <a:endParaRPr lang="en-US" sz="16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8312" name="TextBox 8311" hidden="1"/>
          <p:cNvSpPr txBox="1"/>
          <p:nvPr>
            <p:custDataLst>
              <p:tags r:id="rId57"/>
            </p:custDataLst>
          </p:nvPr>
        </p:nvSpPr>
        <p:spPr>
          <a:xfrm>
            <a:off x="12700" y="12700"/>
            <a:ext cx="65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200">
              <a:solidFill>
                <a:srgbClr val="44546A"/>
              </a:solidFill>
              <a:latin typeface="Century Gothic" panose="020B0502020202020204" pitchFamily="34" charset="0"/>
            </a:endParaRPr>
          </a:p>
        </p:txBody>
      </p:sp>
      <p:sp>
        <p:nvSpPr>
          <p:cNvPr id="8310" name="TextBox 8309"/>
          <p:cNvSpPr txBox="1"/>
          <p:nvPr>
            <p:custDataLst>
              <p:tags r:id="rId58"/>
            </p:custDataLst>
          </p:nvPr>
        </p:nvSpPr>
        <p:spPr>
          <a:xfrm>
            <a:off x="2727417" y="4620399"/>
            <a:ext cx="3522319" cy="18288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400" smtClean="0">
                <a:solidFill>
                  <a:srgbClr val="44546A"/>
                </a:solidFill>
                <a:latin typeface="Calibri" panose="020F0502020204030204" pitchFamily="34" charset="0"/>
              </a:rPr>
              <a:t>Mar 25 - Oct 1</a:t>
            </a:r>
            <a:endParaRPr lang="en-US" sz="140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8132" name="TextBox 8131"/>
          <p:cNvSpPr txBox="1"/>
          <p:nvPr>
            <p:custDataLst>
              <p:tags r:id="rId59"/>
            </p:custDataLst>
          </p:nvPr>
        </p:nvSpPr>
        <p:spPr>
          <a:xfrm>
            <a:off x="3099387" y="4863049"/>
            <a:ext cx="516680" cy="246221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sz="1600" b="1" smtClean="0">
                <a:solidFill>
                  <a:schemeClr val="bg1"/>
                </a:solidFill>
                <a:latin typeface="Calibri" panose="020F0502020204030204" pitchFamily="34" charset="0"/>
              </a:rPr>
              <a:t>Task 3</a:t>
            </a:r>
            <a:endParaRPr lang="en-US" sz="16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8137" name="TextBox 8136" hidden="1"/>
          <p:cNvSpPr txBox="1"/>
          <p:nvPr>
            <p:custDataLst>
              <p:tags r:id="rId60"/>
            </p:custDataLst>
          </p:nvPr>
        </p:nvSpPr>
        <p:spPr>
          <a:xfrm>
            <a:off x="12700" y="12700"/>
            <a:ext cx="65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200">
              <a:solidFill>
                <a:srgbClr val="44546A"/>
              </a:solidFill>
              <a:latin typeface="Century Gothic" panose="020B0502020202020204" pitchFamily="34" charset="0"/>
            </a:endParaRPr>
          </a:p>
        </p:txBody>
      </p:sp>
      <p:sp>
        <p:nvSpPr>
          <p:cNvPr id="8135" name="TextBox 8134"/>
          <p:cNvSpPr txBox="1"/>
          <p:nvPr>
            <p:custDataLst>
              <p:tags r:id="rId61"/>
            </p:custDataLst>
          </p:nvPr>
        </p:nvSpPr>
        <p:spPr>
          <a:xfrm>
            <a:off x="2523493" y="5092839"/>
            <a:ext cx="1668467" cy="18288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400" smtClean="0">
                <a:solidFill>
                  <a:srgbClr val="44546A"/>
                </a:solidFill>
                <a:latin typeface="Calibri" panose="020F0502020204030204" pitchFamily="34" charset="0"/>
              </a:rPr>
              <a:t>Mar 14 - Jun 12</a:t>
            </a:r>
            <a:endParaRPr lang="en-US" sz="140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8153" name="TextBox 8152"/>
          <p:cNvSpPr txBox="1"/>
          <p:nvPr>
            <p:custDataLst>
              <p:tags r:id="rId62"/>
            </p:custDataLst>
          </p:nvPr>
        </p:nvSpPr>
        <p:spPr>
          <a:xfrm>
            <a:off x="2200269" y="5335489"/>
            <a:ext cx="516680" cy="246221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sz="1600" b="1" smtClean="0">
                <a:solidFill>
                  <a:schemeClr val="bg1"/>
                </a:solidFill>
                <a:latin typeface="Calibri" panose="020F0502020204030204" pitchFamily="34" charset="0"/>
              </a:rPr>
              <a:t>Task 4</a:t>
            </a:r>
            <a:endParaRPr lang="en-US" sz="16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8166" name="TextBox 8165" hidden="1"/>
          <p:cNvSpPr txBox="1"/>
          <p:nvPr>
            <p:custDataLst>
              <p:tags r:id="rId63"/>
            </p:custDataLst>
          </p:nvPr>
        </p:nvSpPr>
        <p:spPr>
          <a:xfrm>
            <a:off x="12700" y="12700"/>
            <a:ext cx="65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200">
              <a:solidFill>
                <a:srgbClr val="44546A"/>
              </a:solidFill>
              <a:latin typeface="Century Gothic" panose="020B0502020202020204" pitchFamily="34" charset="0"/>
            </a:endParaRPr>
          </a:p>
        </p:txBody>
      </p:sp>
      <p:sp>
        <p:nvSpPr>
          <p:cNvPr id="8161" name="TextBox 8160"/>
          <p:cNvSpPr txBox="1"/>
          <p:nvPr>
            <p:custDataLst>
              <p:tags r:id="rId64"/>
            </p:custDataLst>
          </p:nvPr>
        </p:nvSpPr>
        <p:spPr>
          <a:xfrm>
            <a:off x="1781952" y="5565279"/>
            <a:ext cx="1353312" cy="18288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400" smtClean="0">
                <a:solidFill>
                  <a:srgbClr val="44546A"/>
                </a:solidFill>
                <a:latin typeface="Calibri" panose="020F0502020204030204" pitchFamily="34" charset="0"/>
              </a:rPr>
              <a:t>Feb 2 - Apr 16</a:t>
            </a:r>
            <a:endParaRPr lang="en-US" sz="140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8190" name="TextBox 8189"/>
          <p:cNvSpPr txBox="1"/>
          <p:nvPr>
            <p:custDataLst>
              <p:tags r:id="rId65"/>
            </p:custDataLst>
          </p:nvPr>
        </p:nvSpPr>
        <p:spPr>
          <a:xfrm>
            <a:off x="2283692" y="5807929"/>
            <a:ext cx="516680" cy="246221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sz="1600" b="1" smtClean="0">
                <a:solidFill>
                  <a:schemeClr val="bg1"/>
                </a:solidFill>
                <a:latin typeface="Calibri" panose="020F0502020204030204" pitchFamily="34" charset="0"/>
              </a:rPr>
              <a:t>Task 5</a:t>
            </a:r>
            <a:endParaRPr lang="en-US" sz="1600" b="1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8200" name="TextBox 8199" hidden="1"/>
          <p:cNvSpPr txBox="1"/>
          <p:nvPr>
            <p:custDataLst>
              <p:tags r:id="rId66"/>
            </p:custDataLst>
          </p:nvPr>
        </p:nvSpPr>
        <p:spPr>
          <a:xfrm>
            <a:off x="12700" y="12700"/>
            <a:ext cx="65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200">
              <a:solidFill>
                <a:srgbClr val="44546A"/>
              </a:solidFill>
              <a:latin typeface="Century Gothic" panose="020B0502020202020204" pitchFamily="34" charset="0"/>
            </a:endParaRPr>
          </a:p>
        </p:txBody>
      </p:sp>
      <p:sp>
        <p:nvSpPr>
          <p:cNvPr id="8196" name="TextBox 8195"/>
          <p:cNvSpPr txBox="1"/>
          <p:nvPr>
            <p:custDataLst>
              <p:tags r:id="rId67"/>
            </p:custDataLst>
          </p:nvPr>
        </p:nvSpPr>
        <p:spPr>
          <a:xfrm>
            <a:off x="1262873" y="6037719"/>
            <a:ext cx="2558316" cy="18288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400" smtClean="0">
                <a:solidFill>
                  <a:srgbClr val="44546A"/>
                </a:solidFill>
                <a:latin typeface="Calibri" panose="020F0502020204030204" pitchFamily="34" charset="0"/>
              </a:rPr>
              <a:t>Jan 5 - May 23</a:t>
            </a:r>
            <a:endParaRPr lang="en-US" sz="1400">
              <a:solidFill>
                <a:srgbClr val="44546A"/>
              </a:solidFill>
              <a:latin typeface="Calibri" panose="020F0502020204030204" pitchFamily="34" charset="0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5347854" y="575205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irppt.com</a:t>
            </a:r>
          </a:p>
          <a:p>
            <a:r>
              <a:rPr lang="fa-IR" dirty="0" smtClean="0"/>
              <a:t>مرکز پاورپوینت مادسیج</a:t>
            </a:r>
            <a:endParaRPr lang="fa-IR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16652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211" name="Straight Connector 8210" hidden="1"/>
          <p:cNvCxnSpPr/>
          <p:nvPr>
            <p:custDataLst>
              <p:tags r:id="rId2"/>
            </p:custDataLst>
          </p:nvPr>
        </p:nvCxnSpPr>
        <p:spPr>
          <a:xfrm>
            <a:off x="3821190" y="3251200"/>
            <a:ext cx="0" cy="277762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08" name="Straight Connector 8207" hidden="1"/>
          <p:cNvCxnSpPr/>
          <p:nvPr>
            <p:custDataLst>
              <p:tags r:id="rId3"/>
            </p:custDataLst>
          </p:nvPr>
        </p:nvCxnSpPr>
        <p:spPr>
          <a:xfrm>
            <a:off x="1262874" y="3251200"/>
            <a:ext cx="0" cy="277762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05" name="Straight Connector 8204" hidden="1"/>
          <p:cNvCxnSpPr/>
          <p:nvPr>
            <p:custDataLst>
              <p:tags r:id="rId4"/>
            </p:custDataLst>
          </p:nvPr>
        </p:nvCxnSpPr>
        <p:spPr>
          <a:xfrm>
            <a:off x="2915888" y="5964059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80" name="Straight Connector 8179" hidden="1"/>
          <p:cNvCxnSpPr/>
          <p:nvPr>
            <p:custDataLst>
              <p:tags r:id="rId5"/>
            </p:custDataLst>
          </p:nvPr>
        </p:nvCxnSpPr>
        <p:spPr>
          <a:xfrm>
            <a:off x="3135265" y="3251200"/>
            <a:ext cx="0" cy="230518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76" name="Straight Connector 8175" hidden="1"/>
          <p:cNvCxnSpPr/>
          <p:nvPr>
            <p:custDataLst>
              <p:tags r:id="rId6"/>
            </p:custDataLst>
          </p:nvPr>
        </p:nvCxnSpPr>
        <p:spPr>
          <a:xfrm>
            <a:off x="1781953" y="3251200"/>
            <a:ext cx="0" cy="230518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72" name="Straight Connector 8171" hidden="1"/>
          <p:cNvCxnSpPr/>
          <p:nvPr>
            <p:custDataLst>
              <p:tags r:id="rId7"/>
            </p:custDataLst>
          </p:nvPr>
        </p:nvCxnSpPr>
        <p:spPr>
          <a:xfrm>
            <a:off x="2832465" y="5491619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44" name="Straight Connector 8143" hidden="1"/>
          <p:cNvCxnSpPr/>
          <p:nvPr>
            <p:custDataLst>
              <p:tags r:id="rId8"/>
            </p:custDataLst>
          </p:nvPr>
        </p:nvCxnSpPr>
        <p:spPr>
          <a:xfrm>
            <a:off x="4191960" y="3251200"/>
            <a:ext cx="0" cy="183274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42" name="Straight Connector 8141" hidden="1"/>
          <p:cNvCxnSpPr/>
          <p:nvPr>
            <p:custDataLst>
              <p:tags r:id="rId9"/>
            </p:custDataLst>
          </p:nvPr>
        </p:nvCxnSpPr>
        <p:spPr>
          <a:xfrm>
            <a:off x="2523493" y="3251200"/>
            <a:ext cx="0" cy="183274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40" name="Straight Connector 8139" hidden="1"/>
          <p:cNvCxnSpPr/>
          <p:nvPr>
            <p:custDataLst>
              <p:tags r:id="rId10"/>
            </p:custDataLst>
          </p:nvPr>
        </p:nvCxnSpPr>
        <p:spPr>
          <a:xfrm>
            <a:off x="3731583" y="5019179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19" name="Straight Connector 8318" hidden="1"/>
          <p:cNvCxnSpPr/>
          <p:nvPr>
            <p:custDataLst>
              <p:tags r:id="rId11"/>
            </p:custDataLst>
          </p:nvPr>
        </p:nvCxnSpPr>
        <p:spPr>
          <a:xfrm>
            <a:off x="6249736" y="3251200"/>
            <a:ext cx="0" cy="136030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17" name="Straight Connector 8316" hidden="1"/>
          <p:cNvCxnSpPr/>
          <p:nvPr>
            <p:custDataLst>
              <p:tags r:id="rId12"/>
            </p:custDataLst>
          </p:nvPr>
        </p:nvCxnSpPr>
        <p:spPr>
          <a:xfrm>
            <a:off x="2727417" y="3251200"/>
            <a:ext cx="0" cy="136030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15" name="Straight Connector 8314" hidden="1"/>
          <p:cNvCxnSpPr/>
          <p:nvPr>
            <p:custDataLst>
              <p:tags r:id="rId13"/>
            </p:custDataLst>
          </p:nvPr>
        </p:nvCxnSpPr>
        <p:spPr>
          <a:xfrm>
            <a:off x="4862433" y="4546739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02" name="Straight Connector 8301" hidden="1"/>
          <p:cNvCxnSpPr/>
          <p:nvPr>
            <p:custDataLst>
              <p:tags r:id="rId14"/>
            </p:custDataLst>
          </p:nvPr>
        </p:nvCxnSpPr>
        <p:spPr>
          <a:xfrm>
            <a:off x="7844048" y="3251200"/>
            <a:ext cx="0" cy="88786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00" name="Straight Connector 8299" hidden="1"/>
          <p:cNvCxnSpPr/>
          <p:nvPr>
            <p:custDataLst>
              <p:tags r:id="rId15"/>
            </p:custDataLst>
          </p:nvPr>
        </p:nvCxnSpPr>
        <p:spPr>
          <a:xfrm>
            <a:off x="4340268" y="3251200"/>
            <a:ext cx="0" cy="88786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98" name="Straight Connector 8297" hidden="1"/>
          <p:cNvCxnSpPr/>
          <p:nvPr>
            <p:custDataLst>
              <p:tags r:id="rId16"/>
            </p:custDataLst>
          </p:nvPr>
        </p:nvCxnSpPr>
        <p:spPr>
          <a:xfrm>
            <a:off x="6466015" y="4074299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98" name="Straight Connector 4497" hidden="1"/>
          <p:cNvCxnSpPr/>
          <p:nvPr>
            <p:custDataLst>
              <p:tags r:id="rId17"/>
            </p:custDataLst>
          </p:nvPr>
        </p:nvCxnSpPr>
        <p:spPr>
          <a:xfrm>
            <a:off x="2783033" y="2585318"/>
            <a:ext cx="0" cy="92869"/>
          </a:xfrm>
          <a:prstGeom prst="line">
            <a:avLst/>
          </a:prstGeom>
          <a:ln w="15875" cap="rnd" cmpd="sng" algn="ctr">
            <a:solidFill>
              <a:schemeClr val="bg1"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82" name="Straight Connector 4481" hidden="1"/>
          <p:cNvCxnSpPr/>
          <p:nvPr>
            <p:custDataLst>
              <p:tags r:id="rId18"/>
            </p:custDataLst>
          </p:nvPr>
        </p:nvCxnSpPr>
        <p:spPr>
          <a:xfrm>
            <a:off x="5712120" y="2585318"/>
            <a:ext cx="0" cy="92869"/>
          </a:xfrm>
          <a:prstGeom prst="line">
            <a:avLst/>
          </a:prstGeom>
          <a:ln w="15875" cap="rnd" cmpd="sng" algn="ctr">
            <a:solidFill>
              <a:schemeClr val="bg1"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 hidden="1"/>
          <p:cNvSpPr txBox="1"/>
          <p:nvPr>
            <p:custDataLst>
              <p:tags r:id="rId19"/>
            </p:custDataLst>
          </p:nvPr>
        </p:nvSpPr>
        <p:spPr>
          <a:xfrm>
            <a:off x="5903468" y="2296339"/>
            <a:ext cx="594715" cy="200055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1">
            <a:spAutoFit/>
          </a:bodyPr>
          <a:lstStyle/>
          <a:p>
            <a:r>
              <a:rPr lang="en-US" sz="1000" smtClean="0">
                <a:solidFill>
                  <a:schemeClr val="accent3"/>
                </a:solidFill>
                <a:latin typeface="Century Gothic" panose="020B0502020202020204" pitchFamily="34" charset="0"/>
              </a:rPr>
              <a:t>Oct 20</a:t>
            </a:r>
            <a:endParaRPr lang="en-US" sz="1000">
              <a:solidFill>
                <a:schemeClr val="accent3"/>
              </a:solidFill>
              <a:latin typeface="Century Gothic" panose="020B0502020202020204" pitchFamily="34" charset="0"/>
            </a:endParaRPr>
          </a:p>
        </p:txBody>
      </p:sp>
      <p:sp>
        <p:nvSpPr>
          <p:cNvPr id="4480" name="TextBox 4479" hidden="1"/>
          <p:cNvSpPr txBox="1"/>
          <p:nvPr>
            <p:custDataLst>
              <p:tags r:id="rId20"/>
            </p:custDataLst>
          </p:nvPr>
        </p:nvSpPr>
        <p:spPr>
          <a:xfrm>
            <a:off x="5013620" y="2520950"/>
            <a:ext cx="520976" cy="200055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1">
            <a:spAutoFit/>
          </a:bodyPr>
          <a:lstStyle/>
          <a:p>
            <a:r>
              <a:rPr lang="en-US" sz="1000" smtClean="0">
                <a:solidFill>
                  <a:schemeClr val="accent3"/>
                </a:solidFill>
                <a:latin typeface="Century Gothic" panose="020B0502020202020204" pitchFamily="34" charset="0"/>
              </a:rPr>
              <a:t>Sep 2</a:t>
            </a:r>
            <a:endParaRPr lang="en-US" sz="1000">
              <a:solidFill>
                <a:schemeClr val="accent3"/>
              </a:solidFill>
              <a:latin typeface="Century Gothic" panose="020B0502020202020204" pitchFamily="34" charset="0"/>
            </a:endParaRPr>
          </a:p>
        </p:txBody>
      </p:sp>
      <p:sp>
        <p:nvSpPr>
          <p:cNvPr id="4488" name="TextBox 4487" hidden="1"/>
          <p:cNvSpPr txBox="1"/>
          <p:nvPr>
            <p:custDataLst>
              <p:tags r:id="rId21"/>
            </p:custDataLst>
          </p:nvPr>
        </p:nvSpPr>
        <p:spPr>
          <a:xfrm>
            <a:off x="3474922" y="2316948"/>
            <a:ext cx="575479" cy="200055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1">
            <a:spAutoFit/>
          </a:bodyPr>
          <a:lstStyle/>
          <a:p>
            <a:r>
              <a:rPr lang="en-US" sz="1000" smtClean="0">
                <a:solidFill>
                  <a:schemeClr val="accent3"/>
                </a:solidFill>
                <a:latin typeface="Century Gothic" panose="020B0502020202020204" pitchFamily="34" charset="0"/>
              </a:rPr>
              <a:t>Jun 11</a:t>
            </a:r>
            <a:endParaRPr lang="en-US" sz="1000">
              <a:solidFill>
                <a:schemeClr val="accent3"/>
              </a:solidFill>
              <a:latin typeface="Century Gothic" panose="020B0502020202020204" pitchFamily="34" charset="0"/>
            </a:endParaRPr>
          </a:p>
        </p:txBody>
      </p:sp>
      <p:sp>
        <p:nvSpPr>
          <p:cNvPr id="4496" name="TextBox 4495" hidden="1"/>
          <p:cNvSpPr txBox="1"/>
          <p:nvPr>
            <p:custDataLst>
              <p:tags r:id="rId22"/>
            </p:custDataLst>
          </p:nvPr>
        </p:nvSpPr>
        <p:spPr>
          <a:xfrm>
            <a:off x="2084533" y="2520950"/>
            <a:ext cx="601127" cy="200055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1">
            <a:spAutoFit/>
          </a:bodyPr>
          <a:lstStyle/>
          <a:p>
            <a:r>
              <a:rPr lang="en-US" sz="1000" smtClean="0">
                <a:solidFill>
                  <a:schemeClr val="accent3"/>
                </a:solidFill>
                <a:latin typeface="Century Gothic" panose="020B0502020202020204" pitchFamily="34" charset="0"/>
              </a:rPr>
              <a:t>Mar 28</a:t>
            </a:r>
            <a:endParaRPr lang="en-US" sz="1000">
              <a:solidFill>
                <a:schemeClr val="accent3"/>
              </a:solidFill>
              <a:latin typeface="Century Gothic" panose="020B0502020202020204" pitchFamily="34" charset="0"/>
            </a:endParaRPr>
          </a:p>
        </p:txBody>
      </p:sp>
      <p:sp>
        <p:nvSpPr>
          <p:cNvPr id="4505" name="TextBox 4504" hidden="1"/>
          <p:cNvSpPr txBox="1"/>
          <p:nvPr>
            <p:custDataLst>
              <p:tags r:id="rId23"/>
            </p:custDataLst>
          </p:nvPr>
        </p:nvSpPr>
        <p:spPr>
          <a:xfrm>
            <a:off x="1027838" y="2316948"/>
            <a:ext cx="585097" cy="200055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1">
            <a:spAutoFit/>
          </a:bodyPr>
          <a:lstStyle/>
          <a:p>
            <a:r>
              <a:rPr lang="en-US" sz="1000" smtClean="0">
                <a:solidFill>
                  <a:schemeClr val="accent3"/>
                </a:solidFill>
                <a:latin typeface="Century Gothic" panose="020B0502020202020204" pitchFamily="34" charset="0"/>
              </a:rPr>
              <a:t>Jan 30</a:t>
            </a:r>
            <a:endParaRPr lang="en-US" sz="1000">
              <a:solidFill>
                <a:schemeClr val="accent3"/>
              </a:solidFill>
              <a:latin typeface="Century Gothic" panose="020B0502020202020204" pitchFamily="34" charset="0"/>
            </a:endParaRPr>
          </a:p>
        </p:txBody>
      </p:sp>
      <p:sp>
        <p:nvSpPr>
          <p:cNvPr id="8295" name="TextBox 8294" hidden="1"/>
          <p:cNvSpPr txBox="1"/>
          <p:nvPr>
            <p:custDataLst>
              <p:tags r:id="rId24"/>
            </p:custDataLst>
          </p:nvPr>
        </p:nvSpPr>
        <p:spPr>
          <a:xfrm>
            <a:off x="12700" y="12700"/>
            <a:ext cx="65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200">
              <a:solidFill>
                <a:srgbClr val="44546A"/>
              </a:solidFill>
              <a:latin typeface="Century Gothic" panose="020B0502020202020204" pitchFamily="34" charset="0"/>
            </a:endParaRPr>
          </a:p>
        </p:txBody>
      </p:sp>
      <p:sp>
        <p:nvSpPr>
          <p:cNvPr id="8312" name="TextBox 8311" hidden="1"/>
          <p:cNvSpPr txBox="1"/>
          <p:nvPr>
            <p:custDataLst>
              <p:tags r:id="rId25"/>
            </p:custDataLst>
          </p:nvPr>
        </p:nvSpPr>
        <p:spPr>
          <a:xfrm>
            <a:off x="12700" y="12700"/>
            <a:ext cx="65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200">
              <a:solidFill>
                <a:srgbClr val="44546A"/>
              </a:solidFill>
              <a:latin typeface="Century Gothic" panose="020B0502020202020204" pitchFamily="34" charset="0"/>
            </a:endParaRPr>
          </a:p>
        </p:txBody>
      </p:sp>
      <p:sp>
        <p:nvSpPr>
          <p:cNvPr id="8137" name="TextBox 8136" hidden="1"/>
          <p:cNvSpPr txBox="1"/>
          <p:nvPr>
            <p:custDataLst>
              <p:tags r:id="rId26"/>
            </p:custDataLst>
          </p:nvPr>
        </p:nvSpPr>
        <p:spPr>
          <a:xfrm>
            <a:off x="12700" y="12700"/>
            <a:ext cx="65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200">
              <a:solidFill>
                <a:srgbClr val="44546A"/>
              </a:solidFill>
              <a:latin typeface="Century Gothic" panose="020B0502020202020204" pitchFamily="34" charset="0"/>
            </a:endParaRPr>
          </a:p>
        </p:txBody>
      </p:sp>
      <p:sp>
        <p:nvSpPr>
          <p:cNvPr id="8166" name="TextBox 8165" hidden="1"/>
          <p:cNvSpPr txBox="1"/>
          <p:nvPr>
            <p:custDataLst>
              <p:tags r:id="rId27"/>
            </p:custDataLst>
          </p:nvPr>
        </p:nvSpPr>
        <p:spPr>
          <a:xfrm>
            <a:off x="12700" y="12700"/>
            <a:ext cx="65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200">
              <a:solidFill>
                <a:srgbClr val="44546A"/>
              </a:solidFill>
              <a:latin typeface="Century Gothic" panose="020B0502020202020204" pitchFamily="34" charset="0"/>
            </a:endParaRPr>
          </a:p>
        </p:txBody>
      </p:sp>
      <p:sp>
        <p:nvSpPr>
          <p:cNvPr id="8200" name="TextBox 8199" hidden="1"/>
          <p:cNvSpPr txBox="1"/>
          <p:nvPr>
            <p:custDataLst>
              <p:tags r:id="rId28"/>
            </p:custDataLst>
          </p:nvPr>
        </p:nvSpPr>
        <p:spPr>
          <a:xfrm>
            <a:off x="12700" y="12700"/>
            <a:ext cx="65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200">
              <a:solidFill>
                <a:srgbClr val="44546A"/>
              </a:solidFill>
              <a:latin typeface="Century Gothic" panose="020B0502020202020204" pitchFamily="34" charset="0"/>
            </a:endParaRPr>
          </a:p>
        </p:txBody>
      </p:sp>
      <p:sp>
        <p:nvSpPr>
          <p:cNvPr id="69" name="Right Arrow 68"/>
          <p:cNvSpPr/>
          <p:nvPr/>
        </p:nvSpPr>
        <p:spPr>
          <a:xfrm>
            <a:off x="0" y="2928934"/>
            <a:ext cx="2357454" cy="21431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Right Arrow 69"/>
          <p:cNvSpPr/>
          <p:nvPr/>
        </p:nvSpPr>
        <p:spPr>
          <a:xfrm>
            <a:off x="2500298" y="2643182"/>
            <a:ext cx="3071834" cy="28575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>
                <a:latin typeface="Arial" pitchFamily="34" charset="0"/>
                <a:cs typeface="Arial" pitchFamily="34" charset="0"/>
              </a:rPr>
              <a:t>Edit Text Here</a:t>
            </a:r>
          </a:p>
        </p:txBody>
      </p:sp>
      <p:sp>
        <p:nvSpPr>
          <p:cNvPr id="71" name="Right Arrow 70"/>
          <p:cNvSpPr/>
          <p:nvPr/>
        </p:nvSpPr>
        <p:spPr>
          <a:xfrm>
            <a:off x="5714976" y="2428868"/>
            <a:ext cx="3429024" cy="32147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16652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211" name="Straight Connector 8210" hidden="1"/>
          <p:cNvCxnSpPr/>
          <p:nvPr>
            <p:custDataLst>
              <p:tags r:id="rId2"/>
            </p:custDataLst>
          </p:nvPr>
        </p:nvCxnSpPr>
        <p:spPr>
          <a:xfrm>
            <a:off x="3821190" y="3251200"/>
            <a:ext cx="0" cy="277762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08" name="Straight Connector 8207" hidden="1"/>
          <p:cNvCxnSpPr/>
          <p:nvPr>
            <p:custDataLst>
              <p:tags r:id="rId3"/>
            </p:custDataLst>
          </p:nvPr>
        </p:nvCxnSpPr>
        <p:spPr>
          <a:xfrm>
            <a:off x="1262874" y="3251200"/>
            <a:ext cx="0" cy="277762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05" name="Straight Connector 8204" hidden="1"/>
          <p:cNvCxnSpPr/>
          <p:nvPr>
            <p:custDataLst>
              <p:tags r:id="rId4"/>
            </p:custDataLst>
          </p:nvPr>
        </p:nvCxnSpPr>
        <p:spPr>
          <a:xfrm>
            <a:off x="2915888" y="5964059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80" name="Straight Connector 8179" hidden="1"/>
          <p:cNvCxnSpPr/>
          <p:nvPr>
            <p:custDataLst>
              <p:tags r:id="rId5"/>
            </p:custDataLst>
          </p:nvPr>
        </p:nvCxnSpPr>
        <p:spPr>
          <a:xfrm>
            <a:off x="3135265" y="3251200"/>
            <a:ext cx="0" cy="230518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76" name="Straight Connector 8175" hidden="1"/>
          <p:cNvCxnSpPr/>
          <p:nvPr>
            <p:custDataLst>
              <p:tags r:id="rId6"/>
            </p:custDataLst>
          </p:nvPr>
        </p:nvCxnSpPr>
        <p:spPr>
          <a:xfrm>
            <a:off x="1781953" y="3251200"/>
            <a:ext cx="0" cy="230518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72" name="Straight Connector 8171" hidden="1"/>
          <p:cNvCxnSpPr/>
          <p:nvPr>
            <p:custDataLst>
              <p:tags r:id="rId7"/>
            </p:custDataLst>
          </p:nvPr>
        </p:nvCxnSpPr>
        <p:spPr>
          <a:xfrm>
            <a:off x="2832465" y="5491619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44" name="Straight Connector 8143" hidden="1"/>
          <p:cNvCxnSpPr/>
          <p:nvPr>
            <p:custDataLst>
              <p:tags r:id="rId8"/>
            </p:custDataLst>
          </p:nvPr>
        </p:nvCxnSpPr>
        <p:spPr>
          <a:xfrm>
            <a:off x="4191960" y="3251200"/>
            <a:ext cx="0" cy="183274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42" name="Straight Connector 8141" hidden="1"/>
          <p:cNvCxnSpPr/>
          <p:nvPr>
            <p:custDataLst>
              <p:tags r:id="rId9"/>
            </p:custDataLst>
          </p:nvPr>
        </p:nvCxnSpPr>
        <p:spPr>
          <a:xfrm>
            <a:off x="2523493" y="3251200"/>
            <a:ext cx="0" cy="183274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40" name="Straight Connector 8139" hidden="1"/>
          <p:cNvCxnSpPr/>
          <p:nvPr>
            <p:custDataLst>
              <p:tags r:id="rId10"/>
            </p:custDataLst>
          </p:nvPr>
        </p:nvCxnSpPr>
        <p:spPr>
          <a:xfrm>
            <a:off x="3731583" y="5019179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19" name="Straight Connector 8318" hidden="1"/>
          <p:cNvCxnSpPr/>
          <p:nvPr>
            <p:custDataLst>
              <p:tags r:id="rId11"/>
            </p:custDataLst>
          </p:nvPr>
        </p:nvCxnSpPr>
        <p:spPr>
          <a:xfrm>
            <a:off x="6249736" y="3251200"/>
            <a:ext cx="0" cy="136030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17" name="Straight Connector 8316" hidden="1"/>
          <p:cNvCxnSpPr/>
          <p:nvPr>
            <p:custDataLst>
              <p:tags r:id="rId12"/>
            </p:custDataLst>
          </p:nvPr>
        </p:nvCxnSpPr>
        <p:spPr>
          <a:xfrm>
            <a:off x="2727417" y="3251200"/>
            <a:ext cx="0" cy="136030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15" name="Straight Connector 8314" hidden="1"/>
          <p:cNvCxnSpPr/>
          <p:nvPr>
            <p:custDataLst>
              <p:tags r:id="rId13"/>
            </p:custDataLst>
          </p:nvPr>
        </p:nvCxnSpPr>
        <p:spPr>
          <a:xfrm>
            <a:off x="4862433" y="4546739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02" name="Straight Connector 8301" hidden="1"/>
          <p:cNvCxnSpPr/>
          <p:nvPr>
            <p:custDataLst>
              <p:tags r:id="rId14"/>
            </p:custDataLst>
          </p:nvPr>
        </p:nvCxnSpPr>
        <p:spPr>
          <a:xfrm>
            <a:off x="7844048" y="3251200"/>
            <a:ext cx="0" cy="88786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00" name="Straight Connector 8299" hidden="1"/>
          <p:cNvCxnSpPr/>
          <p:nvPr>
            <p:custDataLst>
              <p:tags r:id="rId15"/>
            </p:custDataLst>
          </p:nvPr>
        </p:nvCxnSpPr>
        <p:spPr>
          <a:xfrm>
            <a:off x="4340268" y="3251200"/>
            <a:ext cx="0" cy="88786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98" name="Straight Connector 8297" hidden="1"/>
          <p:cNvCxnSpPr/>
          <p:nvPr>
            <p:custDataLst>
              <p:tags r:id="rId16"/>
            </p:custDataLst>
          </p:nvPr>
        </p:nvCxnSpPr>
        <p:spPr>
          <a:xfrm>
            <a:off x="6466015" y="4074299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98" name="Straight Connector 4497" hidden="1"/>
          <p:cNvCxnSpPr/>
          <p:nvPr>
            <p:custDataLst>
              <p:tags r:id="rId17"/>
            </p:custDataLst>
          </p:nvPr>
        </p:nvCxnSpPr>
        <p:spPr>
          <a:xfrm>
            <a:off x="2783033" y="2585318"/>
            <a:ext cx="0" cy="92869"/>
          </a:xfrm>
          <a:prstGeom prst="line">
            <a:avLst/>
          </a:prstGeom>
          <a:ln w="15875" cap="rnd" cmpd="sng" algn="ctr">
            <a:solidFill>
              <a:schemeClr val="bg1"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82" name="Straight Connector 4481" hidden="1"/>
          <p:cNvCxnSpPr/>
          <p:nvPr>
            <p:custDataLst>
              <p:tags r:id="rId18"/>
            </p:custDataLst>
          </p:nvPr>
        </p:nvCxnSpPr>
        <p:spPr>
          <a:xfrm>
            <a:off x="5712120" y="2585318"/>
            <a:ext cx="0" cy="92869"/>
          </a:xfrm>
          <a:prstGeom prst="line">
            <a:avLst/>
          </a:prstGeom>
          <a:ln w="15875" cap="rnd" cmpd="sng" algn="ctr">
            <a:solidFill>
              <a:schemeClr val="bg1"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 hidden="1"/>
          <p:cNvSpPr txBox="1"/>
          <p:nvPr>
            <p:custDataLst>
              <p:tags r:id="rId19"/>
            </p:custDataLst>
          </p:nvPr>
        </p:nvSpPr>
        <p:spPr>
          <a:xfrm>
            <a:off x="5903468" y="2296339"/>
            <a:ext cx="594715" cy="200055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1">
            <a:spAutoFit/>
          </a:bodyPr>
          <a:lstStyle/>
          <a:p>
            <a:r>
              <a:rPr lang="en-US" sz="1000" smtClean="0">
                <a:solidFill>
                  <a:schemeClr val="accent3"/>
                </a:solidFill>
                <a:latin typeface="Century Gothic" panose="020B0502020202020204" pitchFamily="34" charset="0"/>
              </a:rPr>
              <a:t>Oct 20</a:t>
            </a:r>
            <a:endParaRPr lang="en-US" sz="1000">
              <a:solidFill>
                <a:schemeClr val="accent3"/>
              </a:solidFill>
              <a:latin typeface="Century Gothic" panose="020B0502020202020204" pitchFamily="34" charset="0"/>
            </a:endParaRPr>
          </a:p>
        </p:txBody>
      </p:sp>
      <p:sp>
        <p:nvSpPr>
          <p:cNvPr id="4480" name="TextBox 4479" hidden="1"/>
          <p:cNvSpPr txBox="1"/>
          <p:nvPr>
            <p:custDataLst>
              <p:tags r:id="rId20"/>
            </p:custDataLst>
          </p:nvPr>
        </p:nvSpPr>
        <p:spPr>
          <a:xfrm>
            <a:off x="5013620" y="2520950"/>
            <a:ext cx="520976" cy="200055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1">
            <a:spAutoFit/>
          </a:bodyPr>
          <a:lstStyle/>
          <a:p>
            <a:r>
              <a:rPr lang="en-US" sz="1000" smtClean="0">
                <a:solidFill>
                  <a:schemeClr val="accent3"/>
                </a:solidFill>
                <a:latin typeface="Century Gothic" panose="020B0502020202020204" pitchFamily="34" charset="0"/>
              </a:rPr>
              <a:t>Sep 2</a:t>
            </a:r>
            <a:endParaRPr lang="en-US" sz="1000">
              <a:solidFill>
                <a:schemeClr val="accent3"/>
              </a:solidFill>
              <a:latin typeface="Century Gothic" panose="020B0502020202020204" pitchFamily="34" charset="0"/>
            </a:endParaRPr>
          </a:p>
        </p:txBody>
      </p:sp>
      <p:sp>
        <p:nvSpPr>
          <p:cNvPr id="4488" name="TextBox 4487" hidden="1"/>
          <p:cNvSpPr txBox="1"/>
          <p:nvPr>
            <p:custDataLst>
              <p:tags r:id="rId21"/>
            </p:custDataLst>
          </p:nvPr>
        </p:nvSpPr>
        <p:spPr>
          <a:xfrm>
            <a:off x="3474922" y="2316948"/>
            <a:ext cx="575479" cy="200055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1">
            <a:spAutoFit/>
          </a:bodyPr>
          <a:lstStyle/>
          <a:p>
            <a:r>
              <a:rPr lang="en-US" sz="1000" smtClean="0">
                <a:solidFill>
                  <a:schemeClr val="accent3"/>
                </a:solidFill>
                <a:latin typeface="Century Gothic" panose="020B0502020202020204" pitchFamily="34" charset="0"/>
              </a:rPr>
              <a:t>Jun 11</a:t>
            </a:r>
            <a:endParaRPr lang="en-US" sz="1000">
              <a:solidFill>
                <a:schemeClr val="accent3"/>
              </a:solidFill>
              <a:latin typeface="Century Gothic" panose="020B0502020202020204" pitchFamily="34" charset="0"/>
            </a:endParaRPr>
          </a:p>
        </p:txBody>
      </p:sp>
      <p:sp>
        <p:nvSpPr>
          <p:cNvPr id="4496" name="TextBox 4495" hidden="1"/>
          <p:cNvSpPr txBox="1"/>
          <p:nvPr>
            <p:custDataLst>
              <p:tags r:id="rId22"/>
            </p:custDataLst>
          </p:nvPr>
        </p:nvSpPr>
        <p:spPr>
          <a:xfrm>
            <a:off x="2084533" y="2520950"/>
            <a:ext cx="601127" cy="200055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1">
            <a:spAutoFit/>
          </a:bodyPr>
          <a:lstStyle/>
          <a:p>
            <a:r>
              <a:rPr lang="en-US" sz="1000" smtClean="0">
                <a:solidFill>
                  <a:schemeClr val="accent3"/>
                </a:solidFill>
                <a:latin typeface="Century Gothic" panose="020B0502020202020204" pitchFamily="34" charset="0"/>
              </a:rPr>
              <a:t>Mar 28</a:t>
            </a:r>
            <a:endParaRPr lang="en-US" sz="1000">
              <a:solidFill>
                <a:schemeClr val="accent3"/>
              </a:solidFill>
              <a:latin typeface="Century Gothic" panose="020B0502020202020204" pitchFamily="34" charset="0"/>
            </a:endParaRPr>
          </a:p>
        </p:txBody>
      </p:sp>
      <p:sp>
        <p:nvSpPr>
          <p:cNvPr id="4505" name="TextBox 4504" hidden="1"/>
          <p:cNvSpPr txBox="1"/>
          <p:nvPr>
            <p:custDataLst>
              <p:tags r:id="rId23"/>
            </p:custDataLst>
          </p:nvPr>
        </p:nvSpPr>
        <p:spPr>
          <a:xfrm>
            <a:off x="1027838" y="2316948"/>
            <a:ext cx="585097" cy="200055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1">
            <a:spAutoFit/>
          </a:bodyPr>
          <a:lstStyle/>
          <a:p>
            <a:r>
              <a:rPr lang="en-US" sz="1000" smtClean="0">
                <a:solidFill>
                  <a:schemeClr val="accent3"/>
                </a:solidFill>
                <a:latin typeface="Century Gothic" panose="020B0502020202020204" pitchFamily="34" charset="0"/>
              </a:rPr>
              <a:t>Jan 30</a:t>
            </a:r>
            <a:endParaRPr lang="en-US" sz="1000">
              <a:solidFill>
                <a:schemeClr val="accent3"/>
              </a:solidFill>
              <a:latin typeface="Century Gothic" panose="020B0502020202020204" pitchFamily="34" charset="0"/>
            </a:endParaRPr>
          </a:p>
        </p:txBody>
      </p:sp>
      <p:sp>
        <p:nvSpPr>
          <p:cNvPr id="8295" name="TextBox 8294" hidden="1"/>
          <p:cNvSpPr txBox="1"/>
          <p:nvPr>
            <p:custDataLst>
              <p:tags r:id="rId24"/>
            </p:custDataLst>
          </p:nvPr>
        </p:nvSpPr>
        <p:spPr>
          <a:xfrm>
            <a:off x="12700" y="12700"/>
            <a:ext cx="65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200">
              <a:solidFill>
                <a:srgbClr val="44546A"/>
              </a:solidFill>
              <a:latin typeface="Century Gothic" panose="020B0502020202020204" pitchFamily="34" charset="0"/>
            </a:endParaRPr>
          </a:p>
        </p:txBody>
      </p:sp>
      <p:sp>
        <p:nvSpPr>
          <p:cNvPr id="8312" name="TextBox 8311" hidden="1"/>
          <p:cNvSpPr txBox="1"/>
          <p:nvPr>
            <p:custDataLst>
              <p:tags r:id="rId25"/>
            </p:custDataLst>
          </p:nvPr>
        </p:nvSpPr>
        <p:spPr>
          <a:xfrm>
            <a:off x="12700" y="12700"/>
            <a:ext cx="65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200">
              <a:solidFill>
                <a:srgbClr val="44546A"/>
              </a:solidFill>
              <a:latin typeface="Century Gothic" panose="020B0502020202020204" pitchFamily="34" charset="0"/>
            </a:endParaRPr>
          </a:p>
        </p:txBody>
      </p:sp>
      <p:sp>
        <p:nvSpPr>
          <p:cNvPr id="8137" name="TextBox 8136" hidden="1"/>
          <p:cNvSpPr txBox="1"/>
          <p:nvPr>
            <p:custDataLst>
              <p:tags r:id="rId26"/>
            </p:custDataLst>
          </p:nvPr>
        </p:nvSpPr>
        <p:spPr>
          <a:xfrm>
            <a:off x="12700" y="12700"/>
            <a:ext cx="65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200">
              <a:solidFill>
                <a:srgbClr val="44546A"/>
              </a:solidFill>
              <a:latin typeface="Century Gothic" panose="020B0502020202020204" pitchFamily="34" charset="0"/>
            </a:endParaRPr>
          </a:p>
        </p:txBody>
      </p:sp>
      <p:sp>
        <p:nvSpPr>
          <p:cNvPr id="8166" name="TextBox 8165" hidden="1"/>
          <p:cNvSpPr txBox="1"/>
          <p:nvPr>
            <p:custDataLst>
              <p:tags r:id="rId27"/>
            </p:custDataLst>
          </p:nvPr>
        </p:nvSpPr>
        <p:spPr>
          <a:xfrm>
            <a:off x="12700" y="12700"/>
            <a:ext cx="65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200">
              <a:solidFill>
                <a:srgbClr val="44546A"/>
              </a:solidFill>
              <a:latin typeface="Century Gothic" panose="020B0502020202020204" pitchFamily="34" charset="0"/>
            </a:endParaRPr>
          </a:p>
        </p:txBody>
      </p:sp>
      <p:sp>
        <p:nvSpPr>
          <p:cNvPr id="8200" name="TextBox 8199" hidden="1"/>
          <p:cNvSpPr txBox="1"/>
          <p:nvPr>
            <p:custDataLst>
              <p:tags r:id="rId28"/>
            </p:custDataLst>
          </p:nvPr>
        </p:nvSpPr>
        <p:spPr>
          <a:xfrm>
            <a:off x="12700" y="12700"/>
            <a:ext cx="65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200">
              <a:solidFill>
                <a:srgbClr val="44546A"/>
              </a:solidFill>
              <a:latin typeface="Century Gothic" panose="020B0502020202020204" pitchFamily="34" charset="0"/>
            </a:endParaRPr>
          </a:p>
        </p:txBody>
      </p:sp>
      <p:sp>
        <p:nvSpPr>
          <p:cNvPr id="69" name="Vertical Scroll 68"/>
          <p:cNvSpPr/>
          <p:nvPr/>
        </p:nvSpPr>
        <p:spPr>
          <a:xfrm>
            <a:off x="500034" y="1857364"/>
            <a:ext cx="3500462" cy="4500594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Vertical Scroll 69"/>
          <p:cNvSpPr/>
          <p:nvPr/>
        </p:nvSpPr>
        <p:spPr>
          <a:xfrm>
            <a:off x="4357686" y="1928802"/>
            <a:ext cx="3500462" cy="4500594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Right Arrow 70"/>
          <p:cNvSpPr/>
          <p:nvPr/>
        </p:nvSpPr>
        <p:spPr>
          <a:xfrm>
            <a:off x="3857620" y="3571876"/>
            <a:ext cx="857256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>
                <a:latin typeface="Arial" pitchFamily="34" charset="0"/>
                <a:cs typeface="Arial" pitchFamily="34" charset="0"/>
              </a:rPr>
              <a:t>Edit Text Here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16652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211" name="Straight Connector 8210" hidden="1"/>
          <p:cNvCxnSpPr/>
          <p:nvPr>
            <p:custDataLst>
              <p:tags r:id="rId2"/>
            </p:custDataLst>
          </p:nvPr>
        </p:nvCxnSpPr>
        <p:spPr>
          <a:xfrm>
            <a:off x="3821190" y="3251200"/>
            <a:ext cx="0" cy="277762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08" name="Straight Connector 8207" hidden="1"/>
          <p:cNvCxnSpPr/>
          <p:nvPr>
            <p:custDataLst>
              <p:tags r:id="rId3"/>
            </p:custDataLst>
          </p:nvPr>
        </p:nvCxnSpPr>
        <p:spPr>
          <a:xfrm>
            <a:off x="1262874" y="3251200"/>
            <a:ext cx="0" cy="277762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05" name="Straight Connector 8204" hidden="1"/>
          <p:cNvCxnSpPr/>
          <p:nvPr>
            <p:custDataLst>
              <p:tags r:id="rId4"/>
            </p:custDataLst>
          </p:nvPr>
        </p:nvCxnSpPr>
        <p:spPr>
          <a:xfrm>
            <a:off x="2915888" y="5964059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80" name="Straight Connector 8179" hidden="1"/>
          <p:cNvCxnSpPr/>
          <p:nvPr>
            <p:custDataLst>
              <p:tags r:id="rId5"/>
            </p:custDataLst>
          </p:nvPr>
        </p:nvCxnSpPr>
        <p:spPr>
          <a:xfrm>
            <a:off x="3135265" y="3251200"/>
            <a:ext cx="0" cy="230518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76" name="Straight Connector 8175" hidden="1"/>
          <p:cNvCxnSpPr/>
          <p:nvPr>
            <p:custDataLst>
              <p:tags r:id="rId6"/>
            </p:custDataLst>
          </p:nvPr>
        </p:nvCxnSpPr>
        <p:spPr>
          <a:xfrm>
            <a:off x="1781953" y="3251200"/>
            <a:ext cx="0" cy="230518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72" name="Straight Connector 8171" hidden="1"/>
          <p:cNvCxnSpPr/>
          <p:nvPr>
            <p:custDataLst>
              <p:tags r:id="rId7"/>
            </p:custDataLst>
          </p:nvPr>
        </p:nvCxnSpPr>
        <p:spPr>
          <a:xfrm>
            <a:off x="2832465" y="5491619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44" name="Straight Connector 8143" hidden="1"/>
          <p:cNvCxnSpPr/>
          <p:nvPr>
            <p:custDataLst>
              <p:tags r:id="rId8"/>
            </p:custDataLst>
          </p:nvPr>
        </p:nvCxnSpPr>
        <p:spPr>
          <a:xfrm>
            <a:off x="4191960" y="3251200"/>
            <a:ext cx="0" cy="183274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42" name="Straight Connector 8141" hidden="1"/>
          <p:cNvCxnSpPr/>
          <p:nvPr>
            <p:custDataLst>
              <p:tags r:id="rId9"/>
            </p:custDataLst>
          </p:nvPr>
        </p:nvCxnSpPr>
        <p:spPr>
          <a:xfrm>
            <a:off x="2523493" y="3251200"/>
            <a:ext cx="0" cy="183274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40" name="Straight Connector 8139" hidden="1"/>
          <p:cNvCxnSpPr/>
          <p:nvPr>
            <p:custDataLst>
              <p:tags r:id="rId10"/>
            </p:custDataLst>
          </p:nvPr>
        </p:nvCxnSpPr>
        <p:spPr>
          <a:xfrm>
            <a:off x="3731583" y="5019179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19" name="Straight Connector 8318" hidden="1"/>
          <p:cNvCxnSpPr/>
          <p:nvPr>
            <p:custDataLst>
              <p:tags r:id="rId11"/>
            </p:custDataLst>
          </p:nvPr>
        </p:nvCxnSpPr>
        <p:spPr>
          <a:xfrm>
            <a:off x="6249736" y="3251200"/>
            <a:ext cx="0" cy="136030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17" name="Straight Connector 8316" hidden="1"/>
          <p:cNvCxnSpPr/>
          <p:nvPr>
            <p:custDataLst>
              <p:tags r:id="rId12"/>
            </p:custDataLst>
          </p:nvPr>
        </p:nvCxnSpPr>
        <p:spPr>
          <a:xfrm>
            <a:off x="2727417" y="3251200"/>
            <a:ext cx="0" cy="136030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15" name="Straight Connector 8314" hidden="1"/>
          <p:cNvCxnSpPr/>
          <p:nvPr>
            <p:custDataLst>
              <p:tags r:id="rId13"/>
            </p:custDataLst>
          </p:nvPr>
        </p:nvCxnSpPr>
        <p:spPr>
          <a:xfrm>
            <a:off x="4862433" y="4546739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02" name="Straight Connector 8301" hidden="1"/>
          <p:cNvCxnSpPr/>
          <p:nvPr>
            <p:custDataLst>
              <p:tags r:id="rId14"/>
            </p:custDataLst>
          </p:nvPr>
        </p:nvCxnSpPr>
        <p:spPr>
          <a:xfrm>
            <a:off x="7844048" y="3251200"/>
            <a:ext cx="0" cy="88786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00" name="Straight Connector 8299" hidden="1"/>
          <p:cNvCxnSpPr/>
          <p:nvPr>
            <p:custDataLst>
              <p:tags r:id="rId15"/>
            </p:custDataLst>
          </p:nvPr>
        </p:nvCxnSpPr>
        <p:spPr>
          <a:xfrm>
            <a:off x="4340268" y="3251200"/>
            <a:ext cx="0" cy="88786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98" name="Straight Connector 8297" hidden="1"/>
          <p:cNvCxnSpPr/>
          <p:nvPr>
            <p:custDataLst>
              <p:tags r:id="rId16"/>
            </p:custDataLst>
          </p:nvPr>
        </p:nvCxnSpPr>
        <p:spPr>
          <a:xfrm>
            <a:off x="6466015" y="4074299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98" name="Straight Connector 4497" hidden="1"/>
          <p:cNvCxnSpPr/>
          <p:nvPr>
            <p:custDataLst>
              <p:tags r:id="rId17"/>
            </p:custDataLst>
          </p:nvPr>
        </p:nvCxnSpPr>
        <p:spPr>
          <a:xfrm>
            <a:off x="2783033" y="2585318"/>
            <a:ext cx="0" cy="92869"/>
          </a:xfrm>
          <a:prstGeom prst="line">
            <a:avLst/>
          </a:prstGeom>
          <a:ln w="15875" cap="rnd" cmpd="sng" algn="ctr">
            <a:solidFill>
              <a:schemeClr val="bg1"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82" name="Straight Connector 4481" hidden="1"/>
          <p:cNvCxnSpPr/>
          <p:nvPr>
            <p:custDataLst>
              <p:tags r:id="rId18"/>
            </p:custDataLst>
          </p:nvPr>
        </p:nvCxnSpPr>
        <p:spPr>
          <a:xfrm>
            <a:off x="5712120" y="2585318"/>
            <a:ext cx="0" cy="92869"/>
          </a:xfrm>
          <a:prstGeom prst="line">
            <a:avLst/>
          </a:prstGeom>
          <a:ln w="15875" cap="rnd" cmpd="sng" algn="ctr">
            <a:solidFill>
              <a:schemeClr val="bg1"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 hidden="1"/>
          <p:cNvSpPr txBox="1"/>
          <p:nvPr>
            <p:custDataLst>
              <p:tags r:id="rId19"/>
            </p:custDataLst>
          </p:nvPr>
        </p:nvSpPr>
        <p:spPr>
          <a:xfrm>
            <a:off x="5903468" y="2296339"/>
            <a:ext cx="594715" cy="200055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1">
            <a:spAutoFit/>
          </a:bodyPr>
          <a:lstStyle/>
          <a:p>
            <a:r>
              <a:rPr lang="en-US" sz="1000" smtClean="0">
                <a:solidFill>
                  <a:schemeClr val="accent3"/>
                </a:solidFill>
                <a:latin typeface="Century Gothic" panose="020B0502020202020204" pitchFamily="34" charset="0"/>
              </a:rPr>
              <a:t>Oct 20</a:t>
            </a:r>
            <a:endParaRPr lang="en-US" sz="1000">
              <a:solidFill>
                <a:schemeClr val="accent3"/>
              </a:solidFill>
              <a:latin typeface="Century Gothic" panose="020B0502020202020204" pitchFamily="34" charset="0"/>
            </a:endParaRPr>
          </a:p>
        </p:txBody>
      </p:sp>
      <p:sp>
        <p:nvSpPr>
          <p:cNvPr id="4480" name="TextBox 4479" hidden="1"/>
          <p:cNvSpPr txBox="1"/>
          <p:nvPr>
            <p:custDataLst>
              <p:tags r:id="rId20"/>
            </p:custDataLst>
          </p:nvPr>
        </p:nvSpPr>
        <p:spPr>
          <a:xfrm>
            <a:off x="5013620" y="2520950"/>
            <a:ext cx="520976" cy="200055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1">
            <a:spAutoFit/>
          </a:bodyPr>
          <a:lstStyle/>
          <a:p>
            <a:r>
              <a:rPr lang="en-US" sz="1000" smtClean="0">
                <a:solidFill>
                  <a:schemeClr val="accent3"/>
                </a:solidFill>
                <a:latin typeface="Century Gothic" panose="020B0502020202020204" pitchFamily="34" charset="0"/>
              </a:rPr>
              <a:t>Sep 2</a:t>
            </a:r>
            <a:endParaRPr lang="en-US" sz="1000">
              <a:solidFill>
                <a:schemeClr val="accent3"/>
              </a:solidFill>
              <a:latin typeface="Century Gothic" panose="020B0502020202020204" pitchFamily="34" charset="0"/>
            </a:endParaRPr>
          </a:p>
        </p:txBody>
      </p:sp>
      <p:sp>
        <p:nvSpPr>
          <p:cNvPr id="4488" name="TextBox 4487" hidden="1"/>
          <p:cNvSpPr txBox="1"/>
          <p:nvPr>
            <p:custDataLst>
              <p:tags r:id="rId21"/>
            </p:custDataLst>
          </p:nvPr>
        </p:nvSpPr>
        <p:spPr>
          <a:xfrm>
            <a:off x="3474922" y="2316948"/>
            <a:ext cx="575479" cy="200055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1">
            <a:spAutoFit/>
          </a:bodyPr>
          <a:lstStyle/>
          <a:p>
            <a:r>
              <a:rPr lang="en-US" sz="1000" smtClean="0">
                <a:solidFill>
                  <a:schemeClr val="accent3"/>
                </a:solidFill>
                <a:latin typeface="Century Gothic" panose="020B0502020202020204" pitchFamily="34" charset="0"/>
              </a:rPr>
              <a:t>Jun 11</a:t>
            </a:r>
            <a:endParaRPr lang="en-US" sz="1000">
              <a:solidFill>
                <a:schemeClr val="accent3"/>
              </a:solidFill>
              <a:latin typeface="Century Gothic" panose="020B0502020202020204" pitchFamily="34" charset="0"/>
            </a:endParaRPr>
          </a:p>
        </p:txBody>
      </p:sp>
      <p:sp>
        <p:nvSpPr>
          <p:cNvPr id="4496" name="TextBox 4495" hidden="1"/>
          <p:cNvSpPr txBox="1"/>
          <p:nvPr>
            <p:custDataLst>
              <p:tags r:id="rId22"/>
            </p:custDataLst>
          </p:nvPr>
        </p:nvSpPr>
        <p:spPr>
          <a:xfrm>
            <a:off x="2084533" y="2520950"/>
            <a:ext cx="601127" cy="200055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1">
            <a:spAutoFit/>
          </a:bodyPr>
          <a:lstStyle/>
          <a:p>
            <a:r>
              <a:rPr lang="en-US" sz="1000" smtClean="0">
                <a:solidFill>
                  <a:schemeClr val="accent3"/>
                </a:solidFill>
                <a:latin typeface="Century Gothic" panose="020B0502020202020204" pitchFamily="34" charset="0"/>
              </a:rPr>
              <a:t>Mar 28</a:t>
            </a:r>
            <a:endParaRPr lang="en-US" sz="1000">
              <a:solidFill>
                <a:schemeClr val="accent3"/>
              </a:solidFill>
              <a:latin typeface="Century Gothic" panose="020B0502020202020204" pitchFamily="34" charset="0"/>
            </a:endParaRPr>
          </a:p>
        </p:txBody>
      </p:sp>
      <p:sp>
        <p:nvSpPr>
          <p:cNvPr id="4505" name="TextBox 4504" hidden="1"/>
          <p:cNvSpPr txBox="1"/>
          <p:nvPr>
            <p:custDataLst>
              <p:tags r:id="rId23"/>
            </p:custDataLst>
          </p:nvPr>
        </p:nvSpPr>
        <p:spPr>
          <a:xfrm>
            <a:off x="1027838" y="2316948"/>
            <a:ext cx="585097" cy="200055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1">
            <a:spAutoFit/>
          </a:bodyPr>
          <a:lstStyle/>
          <a:p>
            <a:r>
              <a:rPr lang="en-US" sz="1000" smtClean="0">
                <a:solidFill>
                  <a:schemeClr val="accent3"/>
                </a:solidFill>
                <a:latin typeface="Century Gothic" panose="020B0502020202020204" pitchFamily="34" charset="0"/>
              </a:rPr>
              <a:t>Jan 30</a:t>
            </a:r>
            <a:endParaRPr lang="en-US" sz="1000">
              <a:solidFill>
                <a:schemeClr val="accent3"/>
              </a:solidFill>
              <a:latin typeface="Century Gothic" panose="020B0502020202020204" pitchFamily="34" charset="0"/>
            </a:endParaRPr>
          </a:p>
        </p:txBody>
      </p:sp>
      <p:sp>
        <p:nvSpPr>
          <p:cNvPr id="8295" name="TextBox 8294" hidden="1"/>
          <p:cNvSpPr txBox="1"/>
          <p:nvPr>
            <p:custDataLst>
              <p:tags r:id="rId24"/>
            </p:custDataLst>
          </p:nvPr>
        </p:nvSpPr>
        <p:spPr>
          <a:xfrm>
            <a:off x="12700" y="12700"/>
            <a:ext cx="65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200">
              <a:solidFill>
                <a:srgbClr val="44546A"/>
              </a:solidFill>
              <a:latin typeface="Century Gothic" panose="020B0502020202020204" pitchFamily="34" charset="0"/>
            </a:endParaRPr>
          </a:p>
        </p:txBody>
      </p:sp>
      <p:sp>
        <p:nvSpPr>
          <p:cNvPr id="8312" name="TextBox 8311" hidden="1"/>
          <p:cNvSpPr txBox="1"/>
          <p:nvPr>
            <p:custDataLst>
              <p:tags r:id="rId25"/>
            </p:custDataLst>
          </p:nvPr>
        </p:nvSpPr>
        <p:spPr>
          <a:xfrm>
            <a:off x="12700" y="12700"/>
            <a:ext cx="65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200">
              <a:solidFill>
                <a:srgbClr val="44546A"/>
              </a:solidFill>
              <a:latin typeface="Century Gothic" panose="020B0502020202020204" pitchFamily="34" charset="0"/>
            </a:endParaRPr>
          </a:p>
        </p:txBody>
      </p:sp>
      <p:sp>
        <p:nvSpPr>
          <p:cNvPr id="8137" name="TextBox 8136" hidden="1"/>
          <p:cNvSpPr txBox="1"/>
          <p:nvPr>
            <p:custDataLst>
              <p:tags r:id="rId26"/>
            </p:custDataLst>
          </p:nvPr>
        </p:nvSpPr>
        <p:spPr>
          <a:xfrm>
            <a:off x="12700" y="12700"/>
            <a:ext cx="65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200">
              <a:solidFill>
                <a:srgbClr val="44546A"/>
              </a:solidFill>
              <a:latin typeface="Century Gothic" panose="020B0502020202020204" pitchFamily="34" charset="0"/>
            </a:endParaRPr>
          </a:p>
        </p:txBody>
      </p:sp>
      <p:sp>
        <p:nvSpPr>
          <p:cNvPr id="8166" name="TextBox 8165" hidden="1"/>
          <p:cNvSpPr txBox="1"/>
          <p:nvPr>
            <p:custDataLst>
              <p:tags r:id="rId27"/>
            </p:custDataLst>
          </p:nvPr>
        </p:nvSpPr>
        <p:spPr>
          <a:xfrm>
            <a:off x="12700" y="12700"/>
            <a:ext cx="65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200">
              <a:solidFill>
                <a:srgbClr val="44546A"/>
              </a:solidFill>
              <a:latin typeface="Century Gothic" panose="020B0502020202020204" pitchFamily="34" charset="0"/>
            </a:endParaRPr>
          </a:p>
        </p:txBody>
      </p:sp>
      <p:sp>
        <p:nvSpPr>
          <p:cNvPr id="8200" name="TextBox 8199" hidden="1"/>
          <p:cNvSpPr txBox="1"/>
          <p:nvPr>
            <p:custDataLst>
              <p:tags r:id="rId28"/>
            </p:custDataLst>
          </p:nvPr>
        </p:nvSpPr>
        <p:spPr>
          <a:xfrm>
            <a:off x="12700" y="12700"/>
            <a:ext cx="65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200">
              <a:solidFill>
                <a:srgbClr val="44546A"/>
              </a:solidFill>
              <a:latin typeface="Century Gothic" panose="020B0502020202020204" pitchFamily="34" charset="0"/>
            </a:endParaRPr>
          </a:p>
        </p:txBody>
      </p:sp>
      <p:sp>
        <p:nvSpPr>
          <p:cNvPr id="69" name="Explosion 1 68"/>
          <p:cNvSpPr/>
          <p:nvPr/>
        </p:nvSpPr>
        <p:spPr>
          <a:xfrm>
            <a:off x="357158" y="2571744"/>
            <a:ext cx="1928826" cy="264320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Explosion 1 69"/>
          <p:cNvSpPr/>
          <p:nvPr/>
        </p:nvSpPr>
        <p:spPr>
          <a:xfrm>
            <a:off x="3500430" y="214290"/>
            <a:ext cx="1928826" cy="264320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Explosion 1 70"/>
          <p:cNvSpPr/>
          <p:nvPr/>
        </p:nvSpPr>
        <p:spPr>
          <a:xfrm>
            <a:off x="6786578" y="2214554"/>
            <a:ext cx="1928826" cy="264320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Oval 71"/>
          <p:cNvSpPr/>
          <p:nvPr/>
        </p:nvSpPr>
        <p:spPr>
          <a:xfrm>
            <a:off x="3500430" y="4786322"/>
            <a:ext cx="2286016" cy="20716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>
                <a:latin typeface="Arial" pitchFamily="34" charset="0"/>
                <a:cs typeface="Arial" pitchFamily="34" charset="0"/>
              </a:rPr>
              <a:t>Edit Text Here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Curved Down Arrow 72"/>
          <p:cNvSpPr/>
          <p:nvPr/>
        </p:nvSpPr>
        <p:spPr>
          <a:xfrm rot="13064169">
            <a:off x="1162588" y="5438513"/>
            <a:ext cx="2225557" cy="82468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schemeClr val="tx1"/>
              </a:solidFill>
            </a:endParaRPr>
          </a:p>
        </p:txBody>
      </p:sp>
      <p:sp>
        <p:nvSpPr>
          <p:cNvPr id="74" name="Curved Down Arrow 73"/>
          <p:cNvSpPr/>
          <p:nvPr/>
        </p:nvSpPr>
        <p:spPr>
          <a:xfrm rot="8776968">
            <a:off x="5899128" y="5423793"/>
            <a:ext cx="2338527" cy="85725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schemeClr val="tx1"/>
              </a:solidFill>
            </a:endParaRPr>
          </a:p>
        </p:txBody>
      </p:sp>
      <p:sp>
        <p:nvSpPr>
          <p:cNvPr id="75" name="Curved Down Arrow 74"/>
          <p:cNvSpPr/>
          <p:nvPr/>
        </p:nvSpPr>
        <p:spPr>
          <a:xfrm rot="1556334">
            <a:off x="5573721" y="1168169"/>
            <a:ext cx="2272425" cy="85725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schemeClr val="tx1"/>
              </a:solidFill>
            </a:endParaRPr>
          </a:p>
        </p:txBody>
      </p:sp>
      <p:sp>
        <p:nvSpPr>
          <p:cNvPr id="76" name="Curved Down Arrow 75"/>
          <p:cNvSpPr/>
          <p:nvPr/>
        </p:nvSpPr>
        <p:spPr>
          <a:xfrm rot="19565323">
            <a:off x="1139149" y="1272338"/>
            <a:ext cx="2482976" cy="74330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16652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211" name="Straight Connector 8210" hidden="1"/>
          <p:cNvCxnSpPr/>
          <p:nvPr>
            <p:custDataLst>
              <p:tags r:id="rId2"/>
            </p:custDataLst>
          </p:nvPr>
        </p:nvCxnSpPr>
        <p:spPr>
          <a:xfrm>
            <a:off x="3821190" y="3251200"/>
            <a:ext cx="0" cy="277762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08" name="Straight Connector 8207" hidden="1"/>
          <p:cNvCxnSpPr/>
          <p:nvPr>
            <p:custDataLst>
              <p:tags r:id="rId3"/>
            </p:custDataLst>
          </p:nvPr>
        </p:nvCxnSpPr>
        <p:spPr>
          <a:xfrm>
            <a:off x="1262874" y="3251200"/>
            <a:ext cx="0" cy="277762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05" name="Straight Connector 8204" hidden="1"/>
          <p:cNvCxnSpPr/>
          <p:nvPr>
            <p:custDataLst>
              <p:tags r:id="rId4"/>
            </p:custDataLst>
          </p:nvPr>
        </p:nvCxnSpPr>
        <p:spPr>
          <a:xfrm>
            <a:off x="2915888" y="5964059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80" name="Straight Connector 8179" hidden="1"/>
          <p:cNvCxnSpPr/>
          <p:nvPr>
            <p:custDataLst>
              <p:tags r:id="rId5"/>
            </p:custDataLst>
          </p:nvPr>
        </p:nvCxnSpPr>
        <p:spPr>
          <a:xfrm>
            <a:off x="3135265" y="3251200"/>
            <a:ext cx="0" cy="230518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76" name="Straight Connector 8175" hidden="1"/>
          <p:cNvCxnSpPr/>
          <p:nvPr>
            <p:custDataLst>
              <p:tags r:id="rId6"/>
            </p:custDataLst>
          </p:nvPr>
        </p:nvCxnSpPr>
        <p:spPr>
          <a:xfrm>
            <a:off x="1781953" y="3251200"/>
            <a:ext cx="0" cy="230518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72" name="Straight Connector 8171" hidden="1"/>
          <p:cNvCxnSpPr/>
          <p:nvPr>
            <p:custDataLst>
              <p:tags r:id="rId7"/>
            </p:custDataLst>
          </p:nvPr>
        </p:nvCxnSpPr>
        <p:spPr>
          <a:xfrm>
            <a:off x="2832465" y="5491619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44" name="Straight Connector 8143" hidden="1"/>
          <p:cNvCxnSpPr/>
          <p:nvPr>
            <p:custDataLst>
              <p:tags r:id="rId8"/>
            </p:custDataLst>
          </p:nvPr>
        </p:nvCxnSpPr>
        <p:spPr>
          <a:xfrm>
            <a:off x="4191960" y="3251200"/>
            <a:ext cx="0" cy="183274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42" name="Straight Connector 8141" hidden="1"/>
          <p:cNvCxnSpPr/>
          <p:nvPr>
            <p:custDataLst>
              <p:tags r:id="rId9"/>
            </p:custDataLst>
          </p:nvPr>
        </p:nvCxnSpPr>
        <p:spPr>
          <a:xfrm>
            <a:off x="2523493" y="3251200"/>
            <a:ext cx="0" cy="183274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40" name="Straight Connector 8139" hidden="1"/>
          <p:cNvCxnSpPr/>
          <p:nvPr>
            <p:custDataLst>
              <p:tags r:id="rId10"/>
            </p:custDataLst>
          </p:nvPr>
        </p:nvCxnSpPr>
        <p:spPr>
          <a:xfrm>
            <a:off x="3731583" y="5019179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19" name="Straight Connector 8318" hidden="1"/>
          <p:cNvCxnSpPr/>
          <p:nvPr>
            <p:custDataLst>
              <p:tags r:id="rId11"/>
            </p:custDataLst>
          </p:nvPr>
        </p:nvCxnSpPr>
        <p:spPr>
          <a:xfrm>
            <a:off x="6249736" y="3251200"/>
            <a:ext cx="0" cy="136030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17" name="Straight Connector 8316" hidden="1"/>
          <p:cNvCxnSpPr/>
          <p:nvPr>
            <p:custDataLst>
              <p:tags r:id="rId12"/>
            </p:custDataLst>
          </p:nvPr>
        </p:nvCxnSpPr>
        <p:spPr>
          <a:xfrm>
            <a:off x="2727417" y="3251200"/>
            <a:ext cx="0" cy="136030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15" name="Straight Connector 8314" hidden="1"/>
          <p:cNvCxnSpPr/>
          <p:nvPr>
            <p:custDataLst>
              <p:tags r:id="rId13"/>
            </p:custDataLst>
          </p:nvPr>
        </p:nvCxnSpPr>
        <p:spPr>
          <a:xfrm>
            <a:off x="4862433" y="4546739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02" name="Straight Connector 8301" hidden="1"/>
          <p:cNvCxnSpPr/>
          <p:nvPr>
            <p:custDataLst>
              <p:tags r:id="rId14"/>
            </p:custDataLst>
          </p:nvPr>
        </p:nvCxnSpPr>
        <p:spPr>
          <a:xfrm>
            <a:off x="7844048" y="3251200"/>
            <a:ext cx="0" cy="88786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00" name="Straight Connector 8299" hidden="1"/>
          <p:cNvCxnSpPr/>
          <p:nvPr>
            <p:custDataLst>
              <p:tags r:id="rId15"/>
            </p:custDataLst>
          </p:nvPr>
        </p:nvCxnSpPr>
        <p:spPr>
          <a:xfrm>
            <a:off x="4340268" y="3251200"/>
            <a:ext cx="0" cy="887869"/>
          </a:xfrm>
          <a:prstGeom prst="line">
            <a:avLst/>
          </a:prstGeom>
          <a:ln w="0">
            <a:solidFill>
              <a:srgbClr val="5B9BD5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98" name="Straight Connector 8297" hidden="1"/>
          <p:cNvCxnSpPr/>
          <p:nvPr>
            <p:custDataLst>
              <p:tags r:id="rId16"/>
            </p:custDataLst>
          </p:nvPr>
        </p:nvCxnSpPr>
        <p:spPr>
          <a:xfrm>
            <a:off x="6466015" y="4074299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98" name="Straight Connector 4497" hidden="1"/>
          <p:cNvCxnSpPr/>
          <p:nvPr>
            <p:custDataLst>
              <p:tags r:id="rId17"/>
            </p:custDataLst>
          </p:nvPr>
        </p:nvCxnSpPr>
        <p:spPr>
          <a:xfrm>
            <a:off x="2783033" y="2585318"/>
            <a:ext cx="0" cy="92869"/>
          </a:xfrm>
          <a:prstGeom prst="line">
            <a:avLst/>
          </a:prstGeom>
          <a:ln w="15875" cap="rnd" cmpd="sng" algn="ctr">
            <a:solidFill>
              <a:schemeClr val="bg1"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82" name="Straight Connector 4481" hidden="1"/>
          <p:cNvCxnSpPr/>
          <p:nvPr>
            <p:custDataLst>
              <p:tags r:id="rId18"/>
            </p:custDataLst>
          </p:nvPr>
        </p:nvCxnSpPr>
        <p:spPr>
          <a:xfrm>
            <a:off x="5712120" y="2585318"/>
            <a:ext cx="0" cy="92869"/>
          </a:xfrm>
          <a:prstGeom prst="line">
            <a:avLst/>
          </a:prstGeom>
          <a:ln w="15875" cap="rnd" cmpd="sng" algn="ctr">
            <a:solidFill>
              <a:schemeClr val="bg1"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 hidden="1"/>
          <p:cNvSpPr txBox="1"/>
          <p:nvPr>
            <p:custDataLst>
              <p:tags r:id="rId19"/>
            </p:custDataLst>
          </p:nvPr>
        </p:nvSpPr>
        <p:spPr>
          <a:xfrm>
            <a:off x="5903468" y="2296339"/>
            <a:ext cx="594715" cy="200055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1">
            <a:spAutoFit/>
          </a:bodyPr>
          <a:lstStyle/>
          <a:p>
            <a:r>
              <a:rPr lang="en-US" sz="1000" smtClean="0">
                <a:solidFill>
                  <a:schemeClr val="accent3"/>
                </a:solidFill>
                <a:latin typeface="Century Gothic" panose="020B0502020202020204" pitchFamily="34" charset="0"/>
              </a:rPr>
              <a:t>Oct 20</a:t>
            </a:r>
            <a:endParaRPr lang="en-US" sz="1000">
              <a:solidFill>
                <a:schemeClr val="accent3"/>
              </a:solidFill>
              <a:latin typeface="Century Gothic" panose="020B0502020202020204" pitchFamily="34" charset="0"/>
            </a:endParaRPr>
          </a:p>
        </p:txBody>
      </p:sp>
      <p:sp>
        <p:nvSpPr>
          <p:cNvPr id="4480" name="TextBox 4479" hidden="1"/>
          <p:cNvSpPr txBox="1"/>
          <p:nvPr>
            <p:custDataLst>
              <p:tags r:id="rId20"/>
            </p:custDataLst>
          </p:nvPr>
        </p:nvSpPr>
        <p:spPr>
          <a:xfrm>
            <a:off x="5013620" y="2520950"/>
            <a:ext cx="520976" cy="200055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1">
            <a:spAutoFit/>
          </a:bodyPr>
          <a:lstStyle/>
          <a:p>
            <a:r>
              <a:rPr lang="en-US" sz="1000" smtClean="0">
                <a:solidFill>
                  <a:schemeClr val="accent3"/>
                </a:solidFill>
                <a:latin typeface="Century Gothic" panose="020B0502020202020204" pitchFamily="34" charset="0"/>
              </a:rPr>
              <a:t>Sep 2</a:t>
            </a:r>
            <a:endParaRPr lang="en-US" sz="1000">
              <a:solidFill>
                <a:schemeClr val="accent3"/>
              </a:solidFill>
              <a:latin typeface="Century Gothic" panose="020B0502020202020204" pitchFamily="34" charset="0"/>
            </a:endParaRPr>
          </a:p>
        </p:txBody>
      </p:sp>
      <p:sp>
        <p:nvSpPr>
          <p:cNvPr id="4488" name="TextBox 4487" hidden="1"/>
          <p:cNvSpPr txBox="1"/>
          <p:nvPr>
            <p:custDataLst>
              <p:tags r:id="rId21"/>
            </p:custDataLst>
          </p:nvPr>
        </p:nvSpPr>
        <p:spPr>
          <a:xfrm>
            <a:off x="3474922" y="2316948"/>
            <a:ext cx="575479" cy="200055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1">
            <a:spAutoFit/>
          </a:bodyPr>
          <a:lstStyle/>
          <a:p>
            <a:r>
              <a:rPr lang="en-US" sz="1000" smtClean="0">
                <a:solidFill>
                  <a:schemeClr val="accent3"/>
                </a:solidFill>
                <a:latin typeface="Century Gothic" panose="020B0502020202020204" pitchFamily="34" charset="0"/>
              </a:rPr>
              <a:t>Jun 11</a:t>
            </a:r>
            <a:endParaRPr lang="en-US" sz="1000">
              <a:solidFill>
                <a:schemeClr val="accent3"/>
              </a:solidFill>
              <a:latin typeface="Century Gothic" panose="020B0502020202020204" pitchFamily="34" charset="0"/>
            </a:endParaRPr>
          </a:p>
        </p:txBody>
      </p:sp>
      <p:sp>
        <p:nvSpPr>
          <p:cNvPr id="4496" name="TextBox 4495" hidden="1"/>
          <p:cNvSpPr txBox="1"/>
          <p:nvPr>
            <p:custDataLst>
              <p:tags r:id="rId22"/>
            </p:custDataLst>
          </p:nvPr>
        </p:nvSpPr>
        <p:spPr>
          <a:xfrm>
            <a:off x="2084533" y="2520950"/>
            <a:ext cx="601127" cy="200055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1">
            <a:spAutoFit/>
          </a:bodyPr>
          <a:lstStyle/>
          <a:p>
            <a:r>
              <a:rPr lang="en-US" sz="1000" smtClean="0">
                <a:solidFill>
                  <a:schemeClr val="accent3"/>
                </a:solidFill>
                <a:latin typeface="Century Gothic" panose="020B0502020202020204" pitchFamily="34" charset="0"/>
              </a:rPr>
              <a:t>Mar 28</a:t>
            </a:r>
            <a:endParaRPr lang="en-US" sz="1000">
              <a:solidFill>
                <a:schemeClr val="accent3"/>
              </a:solidFill>
              <a:latin typeface="Century Gothic" panose="020B0502020202020204" pitchFamily="34" charset="0"/>
            </a:endParaRPr>
          </a:p>
        </p:txBody>
      </p:sp>
      <p:sp>
        <p:nvSpPr>
          <p:cNvPr id="4505" name="TextBox 4504" hidden="1"/>
          <p:cNvSpPr txBox="1"/>
          <p:nvPr>
            <p:custDataLst>
              <p:tags r:id="rId23"/>
            </p:custDataLst>
          </p:nvPr>
        </p:nvSpPr>
        <p:spPr>
          <a:xfrm>
            <a:off x="1027838" y="2316948"/>
            <a:ext cx="585097" cy="200055"/>
          </a:xfrm>
          <a:prstGeom prst="rect">
            <a:avLst/>
          </a:prstGeom>
          <a:noFill/>
        </p:spPr>
        <p:txBody>
          <a:bodyPr vert="horz" wrap="none" lIns="88900" tIns="1270" rIns="88900" bIns="44450" rtlCol="0" anchorCtr="1">
            <a:spAutoFit/>
          </a:bodyPr>
          <a:lstStyle/>
          <a:p>
            <a:r>
              <a:rPr lang="en-US" sz="1000" smtClean="0">
                <a:solidFill>
                  <a:schemeClr val="accent3"/>
                </a:solidFill>
                <a:latin typeface="Century Gothic" panose="020B0502020202020204" pitchFamily="34" charset="0"/>
              </a:rPr>
              <a:t>Jan 30</a:t>
            </a:r>
            <a:endParaRPr lang="en-US" sz="1000">
              <a:solidFill>
                <a:schemeClr val="accent3"/>
              </a:solidFill>
              <a:latin typeface="Century Gothic" panose="020B0502020202020204" pitchFamily="34" charset="0"/>
            </a:endParaRPr>
          </a:p>
        </p:txBody>
      </p:sp>
      <p:sp>
        <p:nvSpPr>
          <p:cNvPr id="8295" name="TextBox 8294" hidden="1"/>
          <p:cNvSpPr txBox="1"/>
          <p:nvPr>
            <p:custDataLst>
              <p:tags r:id="rId24"/>
            </p:custDataLst>
          </p:nvPr>
        </p:nvSpPr>
        <p:spPr>
          <a:xfrm>
            <a:off x="12700" y="12700"/>
            <a:ext cx="65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200">
              <a:solidFill>
                <a:srgbClr val="44546A"/>
              </a:solidFill>
              <a:latin typeface="Century Gothic" panose="020B0502020202020204" pitchFamily="34" charset="0"/>
            </a:endParaRPr>
          </a:p>
        </p:txBody>
      </p:sp>
      <p:sp>
        <p:nvSpPr>
          <p:cNvPr id="8312" name="TextBox 8311" hidden="1"/>
          <p:cNvSpPr txBox="1"/>
          <p:nvPr>
            <p:custDataLst>
              <p:tags r:id="rId25"/>
            </p:custDataLst>
          </p:nvPr>
        </p:nvSpPr>
        <p:spPr>
          <a:xfrm>
            <a:off x="12700" y="12700"/>
            <a:ext cx="65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200">
              <a:solidFill>
                <a:srgbClr val="44546A"/>
              </a:solidFill>
              <a:latin typeface="Century Gothic" panose="020B0502020202020204" pitchFamily="34" charset="0"/>
            </a:endParaRPr>
          </a:p>
        </p:txBody>
      </p:sp>
      <p:sp>
        <p:nvSpPr>
          <p:cNvPr id="8137" name="TextBox 8136" hidden="1"/>
          <p:cNvSpPr txBox="1"/>
          <p:nvPr>
            <p:custDataLst>
              <p:tags r:id="rId26"/>
            </p:custDataLst>
          </p:nvPr>
        </p:nvSpPr>
        <p:spPr>
          <a:xfrm>
            <a:off x="12700" y="12700"/>
            <a:ext cx="65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200">
              <a:solidFill>
                <a:srgbClr val="44546A"/>
              </a:solidFill>
              <a:latin typeface="Century Gothic" panose="020B0502020202020204" pitchFamily="34" charset="0"/>
            </a:endParaRPr>
          </a:p>
        </p:txBody>
      </p:sp>
      <p:sp>
        <p:nvSpPr>
          <p:cNvPr id="8166" name="TextBox 8165" hidden="1"/>
          <p:cNvSpPr txBox="1"/>
          <p:nvPr>
            <p:custDataLst>
              <p:tags r:id="rId27"/>
            </p:custDataLst>
          </p:nvPr>
        </p:nvSpPr>
        <p:spPr>
          <a:xfrm>
            <a:off x="12700" y="12700"/>
            <a:ext cx="65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200">
              <a:solidFill>
                <a:srgbClr val="44546A"/>
              </a:solidFill>
              <a:latin typeface="Century Gothic" panose="020B0502020202020204" pitchFamily="34" charset="0"/>
            </a:endParaRPr>
          </a:p>
        </p:txBody>
      </p:sp>
      <p:sp>
        <p:nvSpPr>
          <p:cNvPr id="8200" name="TextBox 8199" hidden="1"/>
          <p:cNvSpPr txBox="1"/>
          <p:nvPr>
            <p:custDataLst>
              <p:tags r:id="rId28"/>
            </p:custDataLst>
          </p:nvPr>
        </p:nvSpPr>
        <p:spPr>
          <a:xfrm>
            <a:off x="12700" y="12700"/>
            <a:ext cx="65" cy="184666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200">
              <a:solidFill>
                <a:srgbClr val="44546A"/>
              </a:solidFill>
              <a:latin typeface="Century Gothic" panose="020B0502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16652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JSZW5kZXJpbmdPcHRpb25zIjp7Ik1pbGVzdG9uZXNPdmVybGFwcGluZ0hhbmRsaW5nT3B0aW9ucyI6MiwiVGFza3NXaXRoVGl0bGVzTG9uZ2VyVGhhblRoZVRhc2tTaGFwZURldGVjdGVkIjpmYWxzZX0sIlJlbmRlcmluZ01hcCI6eyJNaWxlc3RvbmVzIjpbeyJNaWxlc3RvbmVJZCI6ImJmMDcyNTA3LWQ0ZGMtNDFhYi1iZGJjLWJkYjZiNjhlMzM3NiIsIlRpdGxlU2hhcGVOYW1lIjoiVGV4dEJveCAyMSIsIkRhdGVTaGFwZU5hbWUiOiJUZXh0Qm94IDIzIiwiTWFya2VyU2hhcGVOYW1lIjoiUm91bmRlZCBSZWN0YW5nbGUgMTkiLCJDb25uZWN0b3JTaGFwZU5hbWUiOiJTdHJhaWdodCBDb25uZWN0b3IgMjUifSx7Ik1pbGVzdG9uZUlkIjoiNWE5MDA1NGUtNWExNy00NTUyLTk0MjktOWY2MmM1MTU3NWMyIiwiVGl0bGVTaGFwZU5hbWUiOiJUZXh0Qm94IDI5IiwiRGF0ZVNoYXBlTmFtZSI6IlRleHRCb3ggNDQ3OSIsIk1hcmtlclNoYXBlTmFtZSI6IlJvdW5kZWQgUmVjdGFuZ2xlIDI3IiwiQ29ubmVjdG9yU2hhcGVOYW1lIjoiU3RyYWlnaHQgQ29ubmVjdG9yIDQ0ODEifSx7Ik1pbGVzdG9uZUlkIjoiMDJkYjBhMTAtY2U2OS00ZjRkLTljMmEtZmVkZmY5OWE0NGNiIiwiVGl0bGVTaGFwZU5hbWUiOiJUZXh0Qm94IDQ0ODUiLCJEYXRlU2hhcGVOYW1lIjoiVGV4dEJveCA0NDg3IiwiTWFya2VyU2hhcGVOYW1lIjoiUm91bmRlZCBSZWN0YW5nbGUgNDQ4MyIsIkNvbm5lY3RvclNoYXBlTmFtZSI6IlN0cmFpZ2h0IENvbm5lY3RvciA0NDg5In0seyJNaWxlc3RvbmVJZCI6IjhmMjRjM2Y3LWIyZTEtNDhhYy1hZWMxLTNkMDI0M2I3OTQ0ZCIsIlRpdGxlU2hhcGVOYW1lIjoiVGV4dEJveCA0NDkzIiwiRGF0ZVNoYXBlTmFtZSI6IlRleHRCb3ggNDQ5NSIsIk1hcmtlclNoYXBlTmFtZSI6IlJvdW5kZWQgUmVjdGFuZ2xlIDQ0OTEiLCJDb25uZWN0b3JTaGFwZU5hbWUiOiJTdHJhaWdodCBDb25uZWN0b3IgNDQ5NyJ9LHsiTWlsZXN0b25lSWQiOiI2Njc5MDA2ZS1mZmY2LTRiZDYtODE0OC0wMjgzMDM2MzQ2Y2EiLCJUaXRsZVNoYXBlTmFtZSI6IlRleHRCb3ggNDUwMSIsIkRhdGVTaGFwZU5hbWUiOiJUZXh0Qm94IDQ1MDQiLCJNYXJrZXJTaGFwZU5hbWUiOiJSb3VuZGVkIFJlY3RhbmdsZSA0NDk5IiwiQ29ubmVjdG9yU2hhcGVOYW1lIjoiU3RyYWlnaHQgQ29ubmVjdG9yIDQ1MDYifV0sIlRhc2tzIjpbeyJUYXNrSWQiOiJhNmQ1ZGY0YS1mMWJiLTRhOTAtYWM3MC0xOThkYWFiOGFkMGMiLCJUaXRsZVNoYXBlTmFtZSI6IlRleHRCb3ggODI4OSIsIkR1cmF0aW9uVGV4dFNoYXBlTmFtZSI6bnVsbCwiU2VnbWVudFNoYXBlTmFtZSI6IlJvdW5kZWQgUmVjdGFuZ2xlIDQ1MTAiLCJWZXJ0aWNhbExlZnRDb25uZWN0b3JTaGFwZU5hbWUiOiJTdHJhaWdodCBDb25uZWN0b3IgODI5OSIsIlZlcnRpY2FsUmlnaHRDb25uZWN0b3JTaGFwZU5hbWUiOiJTdHJhaWdodCBDb25uZWN0b3IgODMwMSIsIkhvcml6b250YWxDb25uZWN0b3JTaGFwZU5hbWUiOiJTdHJhaWdodCBDb25uZWN0b3IgODI5NyIsIkxlZnREYXRlU2hhcGVOYW1lIjoiVGV4dEJveCA4MjkyIiwiUmlnaHREYXRlU2hhcGVOYW1lIjoiVGV4dEJveCA4Mjk0In0seyJUYXNrSWQiOiIwMDExZGM2Ny01OWY3LTQ0NGMtYWE1OS1kODc5NzhlMTY3ZDciLCJUaXRsZVNoYXBlTmFtZSI6IlRleHRCb3ggODMwNiIsIkR1cmF0aW9uVGV4dFNoYXBlTmFtZSI6bnVsbCwiU2VnbWVudFNoYXBlTmFtZSI6IlJvdW5kZWQgUmVjdGFuZ2xlIDgzMDQiLCJWZXJ0aWNhbExlZnRDb25uZWN0b3JTaGFwZU5hbWUiOiJTdHJhaWdodCBDb25uZWN0b3IgODMxNiIsIlZlcnRpY2FsUmlnaHRDb25uZWN0b3JTaGFwZU5hbWUiOiJTdHJhaWdodCBDb25uZWN0b3IgODMxOCIsIkhvcml6b250YWxDb25uZWN0b3JTaGFwZU5hbWUiOiJTdHJhaWdodCBDb25uZWN0b3IgODMxNCIsIkxlZnREYXRlU2hhcGVOYW1lIjoiVGV4dEJveCA4MzA5IiwiUmlnaHREYXRlU2hhcGVOYW1lIjoiVGV4dEJveCA4MzExIn0seyJUYXNrSWQiOiIxMTRiYTk2Ny04OGM5LTQxYmQtOGUxMS0wZjBkN2EwNWY4MDAiLCJUaXRsZVNoYXBlTmFtZSI6IlRleHRCb3ggODEzMSIsIkR1cmF0aW9uVGV4dFNoYXBlTmFtZSI6bnVsbCwiU2VnbWVudFNoYXBlTmFtZSI6IlJvdW5kZWQgUmVjdGFuZ2xlIDgxMjkiLCJWZXJ0aWNhbExlZnRDb25uZWN0b3JTaGFwZU5hbWUiOiJTdHJhaWdodCBDb25uZWN0b3IgODE0MSIsIlZlcnRpY2FsUmlnaHRDb25uZWN0b3JTaGFwZU5hbWUiOiJTdHJhaWdodCBDb25uZWN0b3IgODE0MyIsIkhvcml6b250YWxDb25uZWN0b3JTaGFwZU5hbWUiOiJTdHJhaWdodCBDb25uZWN0b3IgODEzOSIsIkxlZnREYXRlU2hhcGVOYW1lIjoiVGV4dEJveCA4MTM0IiwiUmlnaHREYXRlU2hhcGVOYW1lIjoiVGV4dEJveCA4MTM2In0seyJUYXNrSWQiOiJiYjg1MDgyYi05NjY3LTQ0NTAtYmU1Ni00NDc1NTE4ZDQwYjUiLCJUaXRsZVNoYXBlTmFtZSI6IlRleHRCb3ggODE1MiIsIkR1cmF0aW9uVGV4dFNoYXBlTmFtZSI6bnVsbCwiU2VnbWVudFNoYXBlTmFtZSI6IlJvdW5kZWQgUmVjdGFuZ2xlIDgxNDciLCJWZXJ0aWNhbExlZnRDb25uZWN0b3JTaGFwZU5hbWUiOiJTdHJhaWdodCBDb25uZWN0b3IgODE3NSIsIlZlcnRpY2FsUmlnaHRDb25uZWN0b3JTaGFwZU5hbWUiOiJTdHJhaWdodCBDb25uZWN0b3IgODE3OSIsIkhvcml6b250YWxDb25uZWN0b3JTaGFwZU5hbWUiOiJTdHJhaWdodCBDb25uZWN0b3IgODE3MSIsIkxlZnREYXRlU2hhcGVOYW1lIjoiVGV4dEJveCA4MTYwIiwiUmlnaHREYXRlU2hhcGVOYW1lIjoiVGV4dEJveCA4MTY1In0seyJUYXNrSWQiOiI4OTliNjNiMC1mMDI5LTQwNjAtYWUzMS0xMmI0YjdjY2U0ZDIiLCJUaXRsZVNoYXBlTmFtZSI6IlRleHRCb3ggODE4OSIsIkR1cmF0aW9uVGV4dFNoYXBlTmFtZSI6bnVsbCwiU2VnbWVudFNoYXBlTmFtZSI6IlJvdW5kZWQgUmVjdGFuZ2xlIDgxODUiLCJWZXJ0aWNhbExlZnRDb25uZWN0b3JTaGFwZU5hbWUiOiJTdHJhaWdodCBDb25uZWN0b3IgODIwNyIsIlZlcnRpY2FsUmlnaHRDb25uZWN0b3JTaGFwZU5hbWUiOiJTdHJhaWdodCBDb25uZWN0b3IgODIxMCIsIkhvcml6b250YWxDb25uZWN0b3JTaGFwZU5hbWUiOiJTdHJhaWdodCBDb25uZWN0b3IgODIwNCIsIkxlZnREYXRlU2hhcGVOYW1lIjoiVGV4dEJveCA4MTk1IiwiUmlnaHREYXRlU2hhcGVOYW1lIjoiVGV4dEJveCA4MTk5In1dLCJUaW1lYmFuZCI6eyJFbGFwc2VkVGltZVNoYXBlTmFtZSI6IlJvdW5kZWQgUmVjdGFuZ2xlIDE0IiwiVG9kYXlNYXJrZXJTaGFwZU5hbWUiOiJJc29zY2VsZXMgVHJpYW5nbGUgMTYiLCJUb2RheU1hcmtlclRleHRTaGFwZU5hbWUiOiJUZXh0Qm94IDE3IiwiUmlnaHRFbmRDYXBzU2hhcGVOYW1lIjpudWxsLCJMZWZ0RW5kQ2Fwc1NoYXBlTmFtZSI6bnVsbCwiRWxhcHNlZFJlY3RhbmdsZVNoYXBlTmFtZSI6bnVsbCwiU2VnbWVudFNoYXBlc05hbWVzIjpbIlJvdW5kZWQgUmVjdGFuZ2xlIDEiLCJUZXh0Qm94IDMiLCJTdHJhaWdodCBDb25uZWN0b3IgNSIsIlRleHRCb3ggNiIsIlN0cmFpZ2h0IENvbm5lY3RvciA4IiwiVGV4dEJveCA5IiwiU3RyYWlnaHQgQ29ubmVjdG9yIDExIiwiVGV4dEJveCAxMiJdfX0sIkVkaXRpb24iOjEsIklzUGx1c0VkaXRpb24iOnRydWUsIkN1bHR1cmVJbmZvTmFtZSI6ImVuLVVTIiwiVmVyc2lvbiI6IjIuMi4wLjAiLCJNaWxlc3RvbmVzIjpbeyJEYXRlRm9ybWF0Ijp7IkZvcm1hdFN0cmluZyI6Ik1NTSBkIiwiU2VwYXJhdG9yIjoiLyIsIlVzZUludGVybmF0aW9uYWxEYXRlRm9ybWF0IjpmYWxzZX0sIkludGVybmFsSWQiOiI2Njc5MDA2ZS1mZmY2LTRiZDYtODE0OC0wMjgzMDM2MzQ2Y2EiLCJUaXRsZUxlZnQiOjkwLjExNjQ1NTEsIlRpdGxlVG9wIjoxNDkuNDE2ODU1LCJUaXRsZUhlaWdodCI6MzEuMDIsIlRpdGxlVG9wSXNDdXN0b20iOnRydWUsIlRpdGxlV2lkdGgiOjkxLjYzMTE4LCJDb2xvciI6IjAsIDAsIDAiLCJVdGNEYXRlIjoiMjAxMy0wMS0zMFQwMDowMDowMFoiLCJUaXRsZSI6Ik1pbGVzdG9uZSAxIEhlcmUiLCJTdHlsZSI6NCwiQmVsb3dUaW1lYmFuZCI6ZmFsc2UsIkN1c3RvbVNldHRpbmdzIjp7IklzRGF0ZVZpc2libGUiOnRydWUsIlRpdGxlRm9udFNldHRpbmdzIjp7IkZvbnRTaXplIjoxNiwiRm9udE5hbWUiOiJDZW50dXJ5IEdvdGhpYyIsIklzQm9sZCI6dHJ1ZSwiSXNJdGFsaWMiOmZhbHNlLCJJc1VuZGVybGluZWQiOmZhbHNlLCJGb3JlZ3JvdW5kQ29sb3IiOiIyNTUsIDI1NSwgMjU1In0sIkRhdGVGb250U2V0dGluZ3MiOnsiRm9udFNpemUiOjEwLCJGb250TmFtZSI6IkNlbnR1cnkgR290aGljIiwiSXNCb2xkIjpmYWxzZSwiSXNJdGFsaWMiOmZhbHNlLCJJc1VuZGVybGluZWQiOmZhbHNlLCJGb3JlZ3JvdW5kQ29sb3IiOiIxMTcsIDE4OSwgMTY3In0sIkNvbm5lY3RvclNldHRpbmdzIjp7IkNvbG9yIjoiMCwgMCwgMCIsIklzVmlzaWJsZSI6ZmFsc2UsIkxpbmVXZWlnaHQiOjAuMX19LCJIaWRlRGF0ZSI6dHJ1ZSwiU2hhcGVUb3AiOjIwMy44MTI1MTUsIlF1aWNrU2hhcGVTaXplIjoxfSx7IkRhdGVGb3JtYXQiOnsiRm9ybWF0U3RyaW5nIjoiTU1NIGQiLCJTZXBhcmF0b3IiOiIvIiwiVXNlSW50ZXJuYXRpb25hbERhdGVGb3JtYXQiOmZhbHNlfSwiSW50ZXJuYWxJZCI6IjhmMjRjM2Y3LWIyZTEtNDhhYy1hZWMxLTNkMDI0M2I3OTQ0ZCIsIlRpdGxlTGVmdCI6MTcyLjAyNzMyOCwiVGl0bGVUb3AiOjE2NS40OCwiVGl0bGVIZWlnaHQiOjMxLjAyLCJUaXRsZVRvcElzQ3VzdG9tIjp0cnVlLCJUaXRsZVdpZHRoIjo5NC4yMTgzNDU2LCJDb2xvciI6IjAsIDAsIDAiLCJVdGNEYXRlIjoiMjAxMy0wMy0yOFQwMDowMDowMFoiLCJUaXRsZSI6Ik1pbGVzdG9uZSAyIEhlcmUiLCJTdHlsZSI6NCwiQmVsb3dUaW1lYmFuZCI6ZmFsc2UsIkN1c3RvbVNldHRpbmdzIjp7IklzRGF0ZVZpc2libGUiOnRydWUsIlRpdGxlRm9udFNldHRpbmdzIjp7IkZvbnRTaXplIjoxNiwiRm9udE5hbWUiOiJDZW50dXJ5IEdvdGhpYyIsIklzQm9sZCI6dHJ1ZSwiSXNJdGFsaWMiOmZhbHNlLCJJc1VuZGVybGluZWQiOmZhbHNlLCJGb3JlZ3JvdW5kQ29sb3IiOiIyNTUsIDI1NSwgMjU1In0sIkRhdGVGb250U2V0dGluZ3MiOnsiRm9udFNpemUiOjEwLCJGb250TmFtZSI6IkNlbnR1cnkgR290aGljIiwiSXNCb2xkIjpmYWxzZSwiSXNJdGFsaWMiOmZhbHNlLCJJc1VuZGVybGluZWQiOmZhbHNlLCJGb3JlZ3JvdW5kQ29sb3IiOiIxMTcsIDE4OSwgMTY3In0sIkNvbm5lY3RvclNldHRpbmdzIjp7IkNvbG9yIjoiMCwgMCwgMCIsIklzVmlzaWJsZSI6ZmFsc2UsIkxpbmVXZWlnaHQiOjAuMX19LCJIaWRlRGF0ZSI6dHJ1ZSwiU2hhcGVUb3AiOjIwMy44MTI1MTUsIlF1aWNrU2hhcGVTaXplIjoxfSx7IkRhdGVGb3JtYXQiOnsiRm9ybWF0U3RyaW5nIjoiTU1NIGQiLCJTZXBhcmF0b3IiOiIvIiwiVXNlSW50ZXJuYXRpb25hbERhdGVGb3JtYXQiOmZhbHNlfSwiSW50ZXJuYWxJZCI6IjAyZGIwYTEwLWNlNjktNGY0ZC05YzJhLWZlZGZmOTlhNDRjYiIsIlRpdGxlTGVmdCI6MjgxLjUwNjc3NSwiVGl0bGVUb3AiOjE0OS40MTY4NTUsIlRpdGxlSGVpZ2h0IjozMS4wMiwiVGl0bGVUb3BJc0N1c3RvbSI6dHJ1ZSwiVGl0bGVXaWR0aCI6OTQuMjE4MzQ1NiwiQ29sb3IiOiIwLCAwLCAwIiwiVXRjRGF0ZSI6IjIwMTMtMDYtMTFUMDA6MDA6MDBaIiwiVGl0bGUiOiJNaWxlc3RvbmUgMyBIZXJlIiwiU3R5bGUiOjQsIkJlbG93VGltZWJhbmQiOmZhbHNlLCJDdXN0b21TZXR0aW5ncyI6eyJJc0RhdGVWaXNpYmxlIjp0cnVlLCJUaXRsZUZvbnRTZXR0aW5ncyI6eyJGb250U2l6ZSI6MTYsIkZvbnROYW1lIjoiQ2VudHVyeSBHb3RoaWMiLCJJc0JvbGQiOnRydWUsIklzSXRhbGljIjpmYWxzZSwiSXNVbmRlcmxpbmVkIjpmYWxzZSwiRm9yZWdyb3VuZENvbG9yIjoiMjU1LCAyNTUsIDI1NSJ9LCJEYXRlRm9udFNldHRpbmdzIjp7IkZvbnRTaXplIjoxMCwiRm9udE5hbWUiOiJDZW50dXJ5IEdvdGhpYyIsIklzQm9sZCI6ZmFsc2UsIklzSXRhbGljIjpmYWxzZSwiSXNVbmRlcmxpbmVkIjpmYWxzZSwiRm9yZWdyb3VuZENvbG9yIjoiMTE3LCAxODksIDE2NyJ9LCJDb25uZWN0b3JTZXR0aW5ncyI6eyJDb2xvciI6IjAsIDAsIDAiLCJJc1Zpc2libGUiOmZhbHNlLCJMaW5lV2VpZ2h0IjowLjF9fSwiSGlkZURhdGUiOnRydWUsIlNoYXBlVG9wIjoyMDMuODEyNTE1LCJRdWlja1NoYXBlU2l6ZSI6MX0seyJEYXRlRm9ybWF0Ijp7IkZvcm1hdFN0cmluZyI6Ik1NTSBkIiwiU2VwYXJhdG9yIjoiLyIsIlVzZUludGVybmF0aW9uYWxEYXRlRm9ybWF0IjpmYWxzZX0sIkludGVybmFsSWQiOiI1YTkwMDU0ZS01YTE3LTQ1NTItOTQyOS05ZjYyYzUxNTc1YzIiLCJUaXRsZUxlZnQiOjQwMi42NjQsIlRpdGxlVG9wIjoxNjUuNDgsIlRpdGxlSGVpZ2h0IjozMS4wMiwiVGl0bGVUb3BJc0N1c3RvbSI6dHJ1ZSwiVGl0bGVXaWR0aCI6OTQuMjE4MzQ1NiwiQ29sb3IiOiIwLCAwLCAwIiwiVXRjRGF0ZSI6IjIwMTMtMDktMDJUMDA6MDA6MDBaIiwiVGl0bGUiOiJNaWxlc3RvbmUgNCBIZXJlIiwiU3R5bGUiOjQsIkJlbG93VGltZWJhbmQiOmZhbHNlLCJDdXN0b21TZXR0aW5ncyI6eyJJc0RhdGVWaXNpYmxlIjp0cnVlLCJUaXRsZUZvbnRTZXR0aW5ncyI6eyJGb250U2l6ZSI6MTYsIkZvbnROYW1lIjoiQ2VudHVyeSBHb3RoaWMiLCJJc0JvbGQiOnRydWUsIklzSXRhbGljIjpmYWxzZSwiSXNVbmRlcmxpbmVkIjpmYWxzZSwiRm9yZWdyb3VuZENvbG9yIjoiMjU1LCAyNTUsIDI1NSJ9LCJEYXRlRm9udFNldHRpbmdzIjp7IkZvbnRTaXplIjoxMCwiRm9udE5hbWUiOiJDZW50dXJ5IEdvdGhpYyIsIklzQm9sZCI6ZmFsc2UsIklzSXRhbGljIjpmYWxzZSwiSXNVbmRlcmxpbmVkIjpmYWxzZSwiRm9yZWdyb3VuZENvbG9yIjoiMTE3LCAxODksIDE2NyJ9LCJDb25uZWN0b3JTZXR0aW5ncyI6eyJDb2xvciI6IjAsIDAsIDAiLCJJc1Zpc2libGUiOmZhbHNlLCJMaW5lV2VpZ2h0IjowLjF9fSwiSGlkZURhdGUiOnRydWUsIlNoYXBlVG9wIjoyMDMuODEyNTE1LCJRdWlja1NoYXBlU2l6ZSI6MX0seyJEYXRlRm9ybWF0Ijp7IkZvcm1hdFN0cmluZyI6Ik1NTSBkIiwiU2VwYXJhdG9yIjoiLyIsIlVzZUludGVybmF0aW9uYWxEYXRlRm9ybWF0IjpmYWxzZX0sIkludGVybmFsSWQiOiJiZjA3MjUwNy1kNGRjLTQxYWItYmRiYy1iZGI2YjY4ZTMzNzYiLCJUaXRsZUxlZnQiOjQ3Mi43MzA3NzQsIlRpdGxlVG9wIjoxNDcuNzk0MSwiVGl0bGVIZWlnaHQiOjMxLjAyLCJUaXRsZVRvcElzQ3VzdG9tIjp0cnVlLCJUaXRsZVdpZHRoIjo5NC4yMTgzNDU2LCJDb2xvciI6IjAsIDAsIDAiLCJVdGNEYXRlIjoiMjAxMy0xMC0yMFQwMDowMDowMFoiLCJUaXRsZSI6Ik1pbGVzdG9uZSA1IEhlcmUiLCJTdHlsZSI6NCwiQmVsb3dUaW1lYmFuZCI6ZmFsc2UsIkN1c3RvbVNldHRpbmdzIjp7IklzRGF0ZVZpc2libGUiOnRydWUsIlRpdGxlRm9udFNldHRpbmdzIjp7IkZvbnRTaXplIjoxNiwiRm9udE5hbWUiOiJDZW50dXJ5IEdvdGhpYyIsIklzQm9sZCI6dHJ1ZSwiSXNJdGFsaWMiOmZhbHNlLCJJc1VuZGVybGluZWQiOmZhbHNlLCJGb3JlZ3JvdW5kQ29sb3IiOiIyNTUsIDI1NSwgMjU1In0sIkRhdGVGb250U2V0dGluZ3MiOnsiRm9udFNpemUiOjEwLCJGb250TmFtZSI6IkNlbnR1cnkgR290aGljIiwiSXNCb2xkIjpmYWxzZSwiSXNJdGFsaWMiOmZhbHNlLCJJc1VuZGVybGluZWQiOmZhbHNlLCJGb3JlZ3JvdW5kQ29sb3IiOiIxMTcsIDE4OSwgMTY3In0sIkNvbm5lY3RvclNldHRpbmdzIjp7IkNvbG9yIjoiMCwgMCwgMCIsIklzVmlzaWJsZSI6ZmFsc2UsIkxpbmVXZWlnaHQiOjAuMX19LCJIaWRlRGF0ZSI6dHJ1ZSwiU2hhcGVUb3AiOjIwMy44MTI1MTUsIlF1aWNrU2hhcGVTaXplIjoxfV0sIlRpbWVMaW5lVHlwZSI6NCwiVGFza3MiOlt7IkR1cmF0aW9uVmFsdWUiOjEzNi4wLCJEdXJhdGlvbkZvcm1hdCI6MCwiSW50ZXJuYWxJZCI6ImE2ZDVkZjRhLWYxYmItNGE5MC1hYzcwLTE5OGRhYWI4YWQwYyIsIkluZGV4IjoxLCJDb2xvciI6IjIwNiwgMjE5LCAyMzAiLCJVdGNTdGFydERhdGUiOiIyMDEzLTA2LTIwVDAwOjAwOjAwWiIsIlV0Y0VuZERhdGUiOiIyMDEzLTEyLTI2VDAwOjAwOjAwWiIsIlRpdGxlIjoiVGFzayAxIiwiU2hhcGUiOjIsIkN1c3RvbVNldHRpbmdzIjp7IlRpdGxlV2lkdGgiOm51bGwsIlRpdGxlRm9udFNldHRpbmdzIjp7IkZvbnRTaXplIjoxNCwiRm9udE5hbWUiOiJDZW50dXJ5IEdvdGhpYyIsIklzQm9sZCI6dHJ1ZSwiSXNJdGFsaWMiOmZhbHNlLCJJc1VuZGVybGluZWQiOmZhbHNlLCJGb3JlZ3JvdW5kQ29sb3IiOiIwLCAwLCAwIn0sIlN0YXJ0RGF0ZUZvbnRTZXR0aW5ncyI6eyJGb250U2l6ZSI6MTIsIkZvbnROYW1lIjoiQ2VudHVyeSBHb3RoaWMiLCJJc0JvbGQiOmZhbHNlLCJJc0l0YWxpYyI6ZmFsc2UsIklzVW5kZXJsaW5lZCI6ZmFsc2UsIkZvcmVncm91bmRDb2xvciI6IjY4LCA4NCwgMTA2In0sIkVuZERhdGVGb250U2V0dGluZ3MiOnsiRm9udFNpemUiOjEyLCJGb250TmFtZSI6IkNlbnR1cnkgR290aGljIiwiSXNCb2xkIjpmYWxzZSwiSXNJdGFsaWMiOmZhbHNlLCJJc1VuZGVybGluZWQiOmZhbHNlLCJGb3JlZ3JvdW5kQ29sb3IiOiI2OCwgODQsIDEwNiJ9LCJEdXJhdGlvbkZvbnRTZXR0aW5ncyI6eyJGb250U2l6ZSI6MTAsIkZvbnROYW1lIjoiQ2FsaWJyaSIsIklzQm9sZCI6ZmFsc2UsIklzSXRhbGljIjpmYWxzZSwiSXNVbmRlcmxpbmVkIjpmYWxzZSwiRm9yZWdyb3VuZENvbG9yIjoiMjM3LCAxMjUsIDQ5In0sIlRhc2tzU3BhY2luZyI6NSwiU2hhcGVIZWlnaHQiOjIyLjAsIlZlcnRpY2FsQ29ubmVjdG9yU2V0dGluZ3MiOnsiQ29sb3IiOiI5MSwgMTU1LCAyMTMiLCJJc1Zpc2libGUiOmZhbHNlLCJMaW5lV2VpZ2h0IjowLjB9LCJIb3Jpem9udGFsQ29ubmVjdG9yU2V0dGluZ3MiOnsiQ29sb3IiOiIyMDQsIDIwNCwgMjA0IiwiSXNWaXNpYmxlIjpmYWxzZSwiTGluZVdlaWdodCI6MC4wfSwiU21hcnRUaXRsZUZvcmVncm91bmQiOiJXaGl0ZSIsIlNtYXJ0VGl0bGVGb3JlZ3JvdW5kSXNBY3RpdmUiOmZhbHNlLCJTbWFydER1cmF0aW9uRm9yZWdyb3VuZCI6IjIzNywgMTI1LCA0OSIsIlNtYXJ0RHVyYXRpb25Gb3JlZ3JvdW5kSXNBY3RpdmUiOmZhbHNlLCJTbWFydERhdGVGb3JlZ3JvdW5kIjoiV2hpdGUiLCJTbWFydERhdGVGb3JlZ3JvdW5kSXNBY3RpdmUiOmZhbHNlLCJJbmNsdWRlTm9uV29ya2luZ0RheXNJbkR1cmF0aW9uIjpmYWxzZSwiV29ya2luZ0RheXMiOjMxfSwiVGFza0RhdGVQb3NpdGlvbiI6NCwiVGFza1RpdGxlUG9zaXRpb24iOjEsIlRhc2tEdXJhdGlvblBvc2l0aW9uIjoyLCJUYXNrVGl0bGVJc1dpZGVyIjpmYWxzZSwiRGF0ZUZvcm1hdCI6eyJGb3JtYXRTdHJpbmciOiJNTU0gZCIsIlNlcGFyYXRvciI6Ii8iLCJVc2VJbnRlcm5hdGlvbmFsRGF0ZUZvcm1hdCI6ZmFsc2V9fSx7IkR1cmF0aW9uVmFsdWUiOjEzNy4wLCJEdXJhdGlvbkZvcm1hdCI6MCwiSW50ZXJuYWxJZCI6IjAwMTFkYzY3LTU5ZjctNDQ0Yy1hYTU5LWQ4Nzk3OGUxNjdkNyIsIkluZGV4IjoyLCJDb2xvciI6IjIwNiwgMjE5LCAyMzAiLCJVdGNTdGFydERhdGUiOiIyMDEzLTAzLTI1VDAwOjAwOjAwWiIsIlV0Y0VuZERhdGUiOiIyMDEzLTEwLTAxVDAwOjAwOjAwWiIsIlRpdGxlIjoiVGFzayAyIiwiU2hhcGUiOjIsIkN1c3RvbVNldHRpbmdzIjp7IlRpdGxlV2lkdGgiOm51bGwsIlRpdGxlRm9udFNldHRpbmdzIjp7IkZvbnRTaXplIjoxNCwiRm9udE5hbWUiOiJDZW50dXJ5IEdvdGhpYyIsIklzQm9sZCI6dHJ1ZSwiSXNJdGFsaWMiOmZhbHNlLCJJc1VuZGVybGluZWQiOmZhbHNlLCJGb3JlZ3JvdW5kQ29sb3IiOiIwLCAwLCAwIn0sIlN0YXJ0RGF0ZUZvbnRTZXR0aW5ncyI6eyJGb250U2l6ZSI6MTIsIkZvbnROYW1lIjoiQ2VudHVyeSBHb3RoaWMiLCJJc0JvbGQiOmZhbHNlLCJJc0l0YWxpYyI6ZmFsc2UsIklzVW5kZXJsaW5lZCI6ZmFsc2UsIkZvcmVncm91bmRDb2xvciI6IjY4LCA4NCwgMTA2In0sIkVuZERhdGVGb250U2V0dGluZ3MiOnsiRm9udFNpemUiOjEyLCJGb250TmFtZSI6IkNlbnR1cnkgR290aGljIiwiSXNCb2xkIjpmYWxzZSwiSXNJdGFsaWMiOmZhbHNlLCJJc1VuZGVybGluZWQiOmZhbHNlLCJGb3JlZ3JvdW5kQ29sb3IiOiI2OCwgODQsIDEwNiJ9LCJEdXJhdGlvbkZvbnRTZXR0aW5ncyI6eyJGb250U2l6ZSI6MTAsIkZvbnROYW1lIjoiQ2FsaWJyaSIsIklzQm9sZCI6ZmFsc2UsIklzSXRhbGljIjpmYWxzZSwiSXNVbmRlcmxpbmVkIjpmYWxzZSwiRm9yZWdyb3VuZENvbG9yIjoiMjM3LCAxMjUsIDQ5In0sIlRhc2tzU3BhY2luZyI6NSwiU2hhcGVIZWlnaHQiOjIyLjAsIlZlcnRpY2FsQ29ubmVjdG9yU2V0dGluZ3MiOnsiQ29sb3IiOiI5MSwgMTU1LCAyMTMiLCJJc1Zpc2libGUiOmZhbHNlLCJMaW5lV2VpZ2h0IjowLjB9LCJIb3Jpem9udGFsQ29ubmVjdG9yU2V0dGluZ3MiOnsiQ29sb3IiOiIyMDQsIDIwNCwgMjA0IiwiSXNWaXNpYmxlIjpmYWxzZSwiTGluZVdlaWdodCI6MC4wfSwiU21hcnRUaXRsZUZvcmVncm91bmQiOiJXaGl0ZSIsIlNtYXJ0VGl0bGVGb3JlZ3JvdW5kSXNBY3RpdmUiOmZhbHNlLCJTbWFydER1cmF0aW9uRm9yZWdyb3VuZCI6IjIzNywgMTI1LCA0OSIsIlNtYXJ0RHVyYXRpb25Gb3JlZ3JvdW5kSXNBY3RpdmUiOmZhbHNlLCJTbWFydERhdGVGb3JlZ3JvdW5kIjoiV2hpdGUiLCJTbWFydERhdGVGb3JlZ3JvdW5kSXNBY3RpdmUiOmZhbHNlLCJJbmNsdWRlTm9uV29ya2luZ0RheXNJbkR1cmF0aW9uIjpmYWxzZSwiV29ya2luZ0RheXMiOjMxfSwiVGFza0RhdGVQb3NpdGlvbiI6NCwiVGFza1RpdGxlUG9zaXRpb24iOjEsIlRhc2tEdXJhdGlvblBvc2l0aW9uIjoyLCJUYXNrVGl0bGVJc1dpZGVyIjpmYWxzZSwiRGF0ZUZvcm1hdCI6eyJGb3JtYXRTdHJpbmciOiJNTU0gZCIsIlNlcGFyYXRvciI6Ii8iLCJVc2VJbnRlcm5hdGlvbmFsRGF0ZUZvcm1hdCI6ZmFsc2V9fSx7IkR1cmF0aW9uVmFsdWUiOjY1LjAsIkR1cmF0aW9uRm9ybWF0IjowLCJJbnRlcm5hbElkIjoiMTE0YmE5NjctODhjOS00MWJkLThlMTEtMGYwZDdhMDVmODAwIiwiSW5kZXgiOjMsIkNvbG9yIjoiMjA2LCAyMTksIDIzMCIsIlV0Y1N0YXJ0RGF0ZSI6IjIwMTMtMDMtMTRUMDA6MDA6MDBaIiwiVXRjRW5kRGF0ZSI6IjIwMTMtMDYtMTJUMDA6MDA6MDBaIiwiVGl0bGUiOiJUYXNrIDMiLCJTaGFwZSI6MiwiQ3VzdG9tU2V0dGluZ3MiOnsiVGl0bGVXaWR0aCI6bnVsbCwiVGl0bGVGb250U2V0dGluZ3MiOnsiRm9udFNpemUiOjE0LCJGb250TmFtZSI6IkNlbnR1cnkgR290aGljIiwiSXNCb2xkIjp0cnVlLCJJc0l0YWxpYyI6ZmFsc2UsIklzVW5kZXJsaW5lZCI6ZmFsc2UsIkZvcmVncm91bmRDb2xvciI6IjAsIDAsIDAifSwiU3RhcnREYXRlRm9udFNldHRpbmdzIjp7IkZvbnRTaXplIjoxMiwiRm9udE5hbWUiOiJDZW50dXJ5IEdvdGhpYyIsIklzQm9sZCI6ZmFsc2UsIklzSXRhbGljIjpmYWxzZSwiSXNVbmRlcmxpbmVkIjpmYWxzZSwiRm9yZWdyb3VuZENvbG9yIjoiNjgsIDg0LCAxMDYifSwiRW5kRGF0ZUZvbnRTZXR0aW5ncyI6eyJGb250U2l6ZSI6MTIsIkZvbnROYW1lIjoiQ2VudHVyeSBHb3RoaWMiLCJJc0JvbGQiOmZhbHNlLCJJc0l0YWxpYyI6ZmFsc2UsIklzVW5kZXJsaW5lZCI6ZmFsc2UsIkZvcmVncm91bmRDb2xvciI6IjY4LCA4NCwgMTA2In0sIkR1cmF0aW9uRm9udFNldHRpbmdzIjp7IkZvbnRTaXplIjoxMCwiRm9udE5hbWUiOiJDYWxpYnJpIiwiSXNCb2xkIjpmYWxzZSwiSXNJdGFsaWMiOmZhbHNlLCJJc1VuZGVybGluZWQiOmZhbHNlLCJGb3JlZ3JvdW5kQ29sb3IiOiIyMzcsIDEyNSwgNDkifSwiVGFza3NTcGFjaW5nIjo1LCJTaGFwZUhlaWdodCI6MjIuMCwiVmVydGljYWxDb25uZWN0b3JTZXR0aW5ncyI6eyJDb2xvciI6IjkxLCAxNTUsIDIxMyIsIklzVmlzaWJsZSI6ZmFsc2UsIkxpbmVXZWlnaHQiOjAuMH0sIkhvcml6b250YWxDb25uZWN0b3JTZXR0aW5ncyI6eyJDb2xvciI6IjIwNCwgMjA0LCAyMDQiLCJJc1Zpc2libGUiOmZhbHNlLCJMaW5lV2VpZ2h0IjowLjB9LCJTbWFydFRpdGxlRm9yZWdyb3VuZCI6IldoaXRlIiwiU21hcnRUaXRsZUZvcmVncm91bmRJc0FjdGl2ZSI6ZmFsc2UsIlNtYXJ0RHVyYXRpb25Gb3JlZ3JvdW5kIjoiMjM3LCAxMjUsIDQ5IiwiU21hcnREdXJhdGlvbkZvcmVncm91bmRJc0FjdGl2ZSI6ZmFsc2UsIlNtYXJ0RGF0ZUZvcmVncm91bmQiOiJXaGl0ZSIsIlNtYXJ0RGF0ZUZvcmVncm91bmRJc0FjdGl2ZSI6ZmFsc2UsIkluY2x1ZGVOb25Xb3JraW5nRGF5c0luRHVyYXRpb24iOmZhbHNlLCJXb3JraW5nRGF5cyI6MzF9LCJUYXNrRGF0ZVBvc2l0aW9uIjo0LCJUYXNrVGl0bGVQb3NpdGlvbiI6MSwiVGFza0R1cmF0aW9uUG9zaXRpb24iOjIsIlRhc2tUaXRsZUlzV2lkZXIiOmZhbHNlLCJEYXRlRm9ybWF0Ijp7IkZvcm1hdFN0cmluZyI6Ik1NTSBkIiwiU2VwYXJhdG9yIjoiLyIsIlVzZUludGVybmF0aW9uYWxEYXRlRm9ybWF0IjpmYWxzZX19LHsiRHVyYXRpb25WYWx1ZSI6NTIuMCwiRHVyYXRpb25Gb3JtYXQiOjAsIkludGVybmFsSWQiOiJiYjg1MDgyYi05NjY3LTQ0NTAtYmU1Ni00NDc1NTE4ZDQwYjUiLCJJbmRleCI6NCwiQ29sb3IiOiIyMDYsIDIxOSwgMjMwIiwiVXRjU3RhcnREYXRlIjoiMjAxMy0wMi0wMlQwMDowMDowMFoiLCJVdGNFbmREYXRlIjoiMjAxMy0wNC0xNlQwMDowMDowMFoiLCJUaXRsZSI6IlRhc2sgNCIsIlNoYXBlIjoyLCJDdXN0b21TZXR0aW5ncyI6eyJUaXRsZVdpZHRoIjpudWxsLCJUaXRsZUZvbnRTZXR0aW5ncyI6eyJGb250U2l6ZSI6MTQsIkZvbnROYW1lIjoiQ2VudHVyeSBHb3RoaWMiLCJJc0JvbGQiOnRydWUsIklzSXRhbGljIjpmYWxzZSwiSXNVbmRlcmxpbmVkIjpmYWxzZSwiRm9yZWdyb3VuZENvbG9yIjoiMCwgMCwgMCJ9LCJTdGFydERhdGVGb250U2V0dGluZ3MiOnsiRm9udFNpemUiOjEyLCJGb250TmFtZSI6IkNlbnR1cnkgR290aGljIiwiSXNCb2xkIjpmYWxzZSwiSXNJdGFsaWMiOmZhbHNlLCJJc1VuZGVybGluZWQiOmZhbHNlLCJGb3JlZ3JvdW5kQ29sb3IiOiI2OCwgODQsIDEwNiJ9LCJFbmREYXRlRm9udFNldHRpbmdzIjp7IkZvbnRTaXplIjoxMiwiRm9udE5hbWUiOiJDZW50dXJ5IEdvdGhpYyIsIklzQm9sZCI6ZmFsc2UsIklzSXRhbGljIjpmYWxzZSwiSXNVbmRlcmxpbmVkIjpmYWxzZSwiRm9yZWdyb3VuZENvbG9yIjoiNjgsIDg0LCAxMDYifSwiRHVyYXRpb25Gb250U2V0dGluZ3MiOnsiRm9udFNpemUiOjEwLCJGb250TmFtZSI6IkNhbGlicmkiLCJJc0JvbGQiOmZhbHNlLCJJc0l0YWxpYyI6ZmFsc2UsIklzVW5kZXJsaW5lZCI6ZmFsc2UsIkZvcmVncm91bmRDb2xvciI6IjIzNywgMTI1LCA0OSJ9LCJUYXNrc1NwYWNpbmciOjUsIlNoYXBlSGVpZ2h0IjoyMi4wLCJWZXJ0aWNhbENvbm5lY3RvclNldHRpbmdzIjp7IkNvbG9yIjoiOTEsIDE1NSwgMjEzIiwiSXNWaXNpYmxlIjpmYWxzZSwiTGluZVdlaWdodCI6MC4wfSwiSG9yaXpvbnRhbENvbm5lY3RvclNldHRpbmdzIjp7IkNvbG9yIjoiMjA0LCAyMDQsIDIwNCIsIklzVmlzaWJsZSI6ZmFsc2UsIkxpbmVXZWlnaHQiOjAuMH0sIlNtYXJ0VGl0bGVGb3JlZ3JvdW5kIjoiV2hpdGUiLCJTbWFydFRpdGxlRm9yZWdyb3VuZElzQWN0aXZlIjpmYWxzZSwiU21hcnREdXJhdGlvbkZvcmVncm91bmQiOiIyMzcsIDEyNSwgNDkiLCJTbWFydER1cmF0aW9uRm9yZWdyb3VuZElzQWN0aXZlIjpmYWxzZSwiU21hcnREYXRlRm9yZWdyb3VuZCI6IldoaXRlIiwiU21hcnREYXRlRm9yZWdyb3VuZElzQWN0aXZlIjpmYWxzZSwiSW5jbHVkZU5vbldvcmtpbmdEYXlzSW5EdXJhdGlvbiI6ZmFsc2UsIldvcmtpbmdEYXlzIjozMX0sIlRhc2tEYXRlUG9zaXRpb24iOjQsIlRhc2tUaXRsZVBvc2l0aW9uIjoxLCJUYXNrRHVyYXRpb25Qb3NpdGlvbiI6MiwiVGFza1RpdGxlSXNXaWRlciI6ZmFsc2UsIkRhdGVGb3JtYXQiOnsiRm9ybWF0U3RyaW5nIjoiTU1NIGQiLCJTZXBhcmF0b3IiOiIvIiwiVXNlSW50ZXJuYXRpb25hbERhdGVGb3JtYXQiOmZhbHNlfX0seyJEdXJhdGlvblZhbHVlIjo5OS4wLCJEdXJhdGlvbkZvcm1hdCI6MCwiSW50ZXJuYWxJZCI6Ijg5OWI2M2IwLWYwMjktNDA2MC1hZTMxLTEyYjRiN2NjZTRkMiIsIkluZGV4Ijo1LCJDb2xvciI6IjIwNiwgMjE5LCAyMzAiLCJVdGNTdGFydERhdGUiOiIyMDEzLTAxLTA1VDAwOjAwOjAwWiIsIlV0Y0VuZERhdGUiOiIyMDEzLTA1LTIzVDAwOjAwOjAwWiIsIlRpdGxlIjoiVGFzayA1IiwiU2hhcGUiOjIsIkN1c3RvbVNldHRpbmdzIjp7IlRpdGxlV2lkdGgiOm51bGwsIlRpdGxlRm9udFNldHRpbmdzIjp7IkZvbnRTaXplIjoxNCwiRm9udE5hbWUiOiJDZW50dXJ5IEdvdGhpYyIsIklzQm9sZCI6dHJ1ZSwiSXNJdGFsaWMiOmZhbHNlLCJJc1VuZGVybGluZWQiOmZhbHNlLCJGb3JlZ3JvdW5kQ29sb3IiOiIwLCAwLCAwIn0sIlN0YXJ0RGF0ZUZvbnRTZXR0aW5ncyI6eyJGb250U2l6ZSI6MTIsIkZvbnROYW1lIjoiQ2VudHVyeSBHb3RoaWMiLCJJc0JvbGQiOmZhbHNlLCJJc0l0YWxpYyI6ZmFsc2UsIklzVW5kZXJsaW5lZCI6ZmFsc2UsIkZvcmVncm91bmRDb2xvciI6IjY4LCA4NCwgMTA2In0sIkVuZERhdGVGb250U2V0dGluZ3MiOnsiRm9udFNpemUiOjEyLCJGb250TmFtZSI6IkNlbnR1cnkgR290aGljIiwiSXNCb2xkIjpmYWxzZSwiSXNJdGFsaWMiOmZhbHNlLCJJc1VuZGVybGluZWQiOmZhbHNlLCJGb3JlZ3JvdW5kQ29sb3IiOiI2OCwgODQsIDEwNiJ9LCJEdXJhdGlvbkZvbnRTZXR0aW5ncyI6eyJGb250U2l6ZSI6MTAsIkZvbnROYW1lIjoiQ2FsaWJyaSIsIklzQm9sZCI6ZmFsc2UsIklzSXRhbGljIjpmYWxzZSwiSXNVbmRlcmxpbmVkIjpmYWxzZSwiRm9yZWdyb3VuZENvbG9yIjoiMjM3LCAxMjUsIDQ5In0sIlRhc2tzU3BhY2luZyI6NSwiU2hhcGVIZWlnaHQiOjIyLjAsIlZlcnRpY2FsQ29ubmVjdG9yU2V0dGluZ3MiOnsiQ29sb3IiOiI5MSwgMTU1LCAyMTMiLCJJc1Zpc2libGUiOmZhbHNlLCJMaW5lV2VpZ2h0IjowLjB9LCJIb3Jpem9udGFsQ29ubmVjdG9yU2V0dGluZ3MiOnsiQ29sb3IiOiIyMDQsIDIwNCwgMjA0IiwiSXNWaXNpYmxlIjpmYWxzZSwiTGluZVdlaWdodCI6MC4wfSwiU21hcnRUaXRsZUZvcmVncm91bmQiOiJXaGl0ZSIsIlNtYXJ0VGl0bGVGb3JlZ3JvdW5kSXNBY3RpdmUiOmZhbHNlLCJTbWFydER1cmF0aW9uRm9yZWdyb3VuZCI6IjIzNywgMTI1LCA0OSIsIlNtYXJ0RHVyYXRpb25Gb3JlZ3JvdW5kSXNBY3RpdmUiOmZhbHNlLCJTbWFydERhdGVGb3JlZ3JvdW5kIjoiV2hpdGUiLCJTbWFydERhdGVGb3JlZ3JvdW5kSXNBY3RpdmUiOmZhbHNlLCJJbmNsdWRlTm9uV29ya2luZ0RheXNJbkR1cmF0aW9uIjpmYWxzZSwiV29ya2luZ0RheXMiOjMxfSwiVGFza0RhdGVQb3NpdGlvbiI6NCwiVGFza1RpdGxlUG9zaXRpb24iOjEsIlRhc2tEdXJhdGlvblBvc2l0aW9uIjoyLCJUYXNrVGl0bGVJc1dpZGVyIjpmYWxzZSwiRGF0ZUZvcm1hdCI6eyJGb3JtYXRTdHJpbmciOiJNTU0gZCIsIlNlcGFyYXRvciI6Ii8iLCJVc2VJbnRlcm5hdGlvbmFsRGF0ZUZvcm1hdCI6ZmFsc2V9fV0sIlN0eWxlIjp7IlRpbWVsaW5lU2V0dGluZ3MiOnsiVG9kYXlNYXJrZXJDb2xvciI6IjI1NSwgMjU1LCAyNTUiLCJUb2RheU1hcmtlckZvbnRTZXR0aW5ncyI6eyJGb250U2l6ZSI6MTgsIkZvbnROYW1lIjoiQ2VudHVyeSBHb3RoaWMiLCJJc0JvbGQiOnRydWUsIklzSXRhbGljIjpmYWxzZSwiSXNVbmRlcmxpbmVkIjpmYWxzZSwiRm9yZWdyb3VuZENvbG9yIjoiMjU1LCAyNTUsIDI1NSJ9LCJTdGFydFllYXJGb250Ijp7IkZvbnRTaXplIjoxOCwiRm9udE5hbWUiOiJDZW50dXJ5IEdvdGhpYyIsIklzQm9sZCI6dHJ1ZSwiSXNJdGFsaWMiOmZhbHNlLCJJc1VuZGVybGluZWQiOmZhbHNlLCJGb3JlZ3JvdW5kQ29sb3IiOiIyNTAsIDExNSwgMjYifSwiRW5kWWVhckZvbnQiOnsiRm9udFNpemUiOjE4LCJGb250TmFtZSI6IkNlbnR1cnkgR290aGljIiwiSXNCb2xkIjp0cnVlLCJJc0l0YWxpYyI6ZmFsc2UsIklzVW5kZXJsaW5lZCI6ZmFsc2UsIkZvcmVncm91bmRDb2xvciI6IjI1MCwgMTE1LCAyNiJ9LCJJc1RoaW4iOmZhbHNlLCJIYXMzREVmZmVjdCI6ZmFsc2UsIlRpbWViYW5kSXNSb3VuZGVkIjp0cnVlLCJUaW1lYmFuZENvbG9yIjoiNTIsIDE0OCwgMTg2IiwiVGltZWJhbmRGb250U2V0dGluZ3MiOnsiRm9udFNpemUiOjE4LCJGb250TmFtZSI6IkNlbnR1cnkgR290aGljIiwiSXNCb2xkIjp0cnVlLCJJc0l0YWxpYyI6ZmFsc2UsIklzVW5kZXJsaW5lZCI6ZmFsc2UsIkZvcmVncm91bmRDb2xvciI6IjcwLCA3MCwgNzAifSwiRWxhcHNlZFRpbWVDb2xvciI6IjAsIDAsIDAiLCJFbGFwc2VkVGltZVN0eWxlIjoyLCJUb2RheU1hcmtlclBvc2l0aW9uIjoyLCJDYXBzUG9zaXRpb24iOjB9LCJEZWZhdWx0TWlsZXN0b25lU2V0dGluZ3MiOnsiRmxhZ0Nvbm5lY3RvclNldHRpbmdzIjp7IkNvbG9yIjoiNzksIDEyOSwgMTg5IiwiSXNWaXNpYmxlIjpmYWxzZSwiTGluZVdlaWdodCI6MC4xfSwiRGF0ZUZvcm1hdCI6eyJGb3JtYXRTdHJpbmciOiJNTU0gZCIsIlNlcGFyYXRvciI6Ii8iLCJVc2VJbnRlcm5hdGlvbmFsRGF0ZUZvcm1hdCI6ZmFsc2V9LCJXb3JkV3JhcCI6dHJ1ZSwiSXNEYXRlVmlzaWJsZSI6ZmFsc2UsIlRpdGxlRm9udFNldHRpbmdzIjp7IkZvbnRTaXplIjoxMSwiRm9udE5hbWUiOiJDYWxpYnJpIiwiSXNCb2xkIjpmYWxzZSwiSXNJdGFsaWMiOmZhbHNlLCJJc1VuZGVybGluZWQiOmZhbHNlLCJGb3JlZ3JvdW5kQ29sb3IiOiJCbGFjayJ9LCJEYXRlRm9udFNldHRpbmdzIjp7IkZvbnRTaXplIjoxMCwiRm9udE5hbWUiOiJDYWxpYnJpIiwiSXNCb2xkIjpmYWxzZSwiSXNJdGFsaWMiOmZhbHNlLCJJc1VuZGVybGluZWQiOmZhbHNlLCJGb3JlZ3JvdW5kQ29sb3IiOiIxNzEsIDE0NiwgMTI5In0sIkNvbm5lY3RvclNldHRpbmdzIjp7IkNvbG9yIjoiIiwiSXNWaXNpYmxlIjpmYWxzZSwiTGluZVdlaWdodCI6MC4xfX0sIkRlZmF1bHRUYXNrU2V0dGluZ3MiOnsiV29yZFdyYXAiOmZhbHNlLCJEYXRlRm9udFNldHRpbmdzIjp7IkZvbnRTaXplIjoxMiwiRm9udE5hbWUiOiJDZW50dXJ5IEdvdGhpYyIsIklzQm9sZCI6ZmFsc2UsIklzSXRhbGljIjpmYWxzZSwiSXNVbmRlcmxpbmVkIjpmYWxzZSwiRm9yZWdyb3VuZENvbG9yIjoiNjgsIDg0LCAxMDYifSwiRHVyYXRpb25Gb250U2V0dGluZ3MiOnsiRm9udFNpemUiOjEwLCJGb250TmFtZSI6IkNhbGlicmkiLCJJc0JvbGQiOmZhbHNlLCJJc0l0YWxpYyI6ZmFsc2UsIklzVW5kZXJsaW5lZCI6ZmFsc2UsIkZvcmVncm91bmRDb2xvciI6IjIzNywgMTI1LCA0OSJ9LCJJc1RoaWNrIjpmYWxzZSwiVGFza3NBYm92ZVRpbWViYW5kIjpmYWxzZSwiRGF0ZUZvcm1hdCI6eyJGb3JtYXRTdHJpbmciOiJNTU0gZCIsIlNlcGFyYXRvciI6Ii8iLCJVc2VJbnRlcm5hdGlvbmFsRGF0ZUZvcm1hdCI6ZmFsc2V9LCJEdXJhdGlvblBvc2l0aW9uIjoyLCJEdXJhdGlvbkZvcm1hdCI6MCwiUmVuZGVyTG9uZ1Rhc2tUaXRsZUFib3ZlVGFza1NoYXBlIjpmYWxzZSwiSXNIb3Jpem9udGFsQ29ubmVjdG9yVmlzaWJsZSI6ZmFsc2UsIklzVmVydGljYWxDb25uZWN0b3JWaXNpYmxlIjpmYWxzZSwiSW50ZXJ2YWxUZXh0UG9zaXRpb24iOjEsIkludGVydmFsRGF0ZVBvc2l0aW9uIjo0LCJUaXRsZVdpZHRoIjpudWxsLCJUaXRsZUZvbnRTZXR0aW5ncyI6eyJGb250U2l6ZSI6MTQsIkZvbnROYW1lIjoiQ2VudHVyeSBHb3RoaWMiLCJJc0JvbGQiOnRydWUsIklzSXRhbGljIjpmYWxzZSwiSXNVbmRlcmxpbmVkIjpmYWxzZSwiRm9yZWdyb3VuZENvbG9yIjoiQmxhY2sifSwiVGFza3NTcGFjaW5nIjoxMCwiU2hhcGVIZWlnaHQiOjIyLjAsIlZlcnRpY2FsQ29ubmVjdG9yU2V0dGluZ3MiOnsiQ29sb3IiOiI5MSwgMTU1LCAyMTMiLCJJc1Zpc2libGUiOmZhbHNlLCJMaW5lV2VpZ2h0IjowLjB9LCJIb3Jpem9udGFsQ29ubmVjdG9yU2V0dGluZ3MiOnsiQ29sb3IiOiIyMDQsIDIwNCwgMjA0IiwiSXNWaXNpYmxlIjpmYWxzZSwiTGluZVdlaWdodCI6MC4wfSwiU21hcnRUaXRsZUZvcmVncm91bmQiOiIiLCJTbWFydFRpdGxlRm9yZWdyb3VuZElzQWN0aXZlIjpmYWxzZSwiU21hcnREdXJhdGlvbkZvcmVncm91bmQiOiIiLCJTbWFydER1cmF0aW9uRm9yZWdyb3VuZElzQWN0aXZlIjpmYWxzZSwiU21hcnREYXRlRm9yZWdyb3VuZCI6IiIsIlNtYXJ0RGF0ZUZvcmVncm91bmRJc0FjdGl2ZSI6ZmFsc2UsIkluY2x1ZGVOb25Xb3JraW5nRGF5c0luRHVyYXRpb24iOmZhbHNlLCJXb3JraW5nRGF5cyI6MzF9LCJTY2FsZVNldHRpbmdzIjp7IkRhdGVGb3JtYXQiOiJNTU0iLCJJbnRlcnZhbFR5cGUiOjMsIlVzZUF1dG9tYXRpY1RpbWVTY2FsZSI6dHJ1ZSwiQ3VzdG9tVGltZVNjYWxlVXRjU3RhcnREYXRlIjoiMjAxMy0wMS0wNVQwMDowMDowMFoiLCJDdXN0b21UaW1lU2NhbGVVdGNFbmREYXRlIjoiMjAxMy0xMi0yNlQwMDowMDowMFoifX0sIlRpbWViYW5kVmVydGljYWxQb3NpdGlvbiI6eyJRdWlja1Bvc2l0aW9uIjozLCJSZWxhdGl2ZVBvc2l0aW9uIjo0MC4wLCJBYnNvbHV0ZVBvc2l0aW9uIjoyMTYuMCwiUHJldmlvdXNBYnNvbHV0ZVBvc2l0aW9uIjoyMTYuMH19"/>
  <p:tag name="__MASTER" val="__part_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JSZW5kZXJpbmdPcHRpb25zIjp7Ik1pbGVzdG9uZXNPdmVybGFwcGluZ0hhbmRsaW5nT3B0aW9ucyI6MiwiVGFza3NXaXRoVGl0bGVzTG9uZ2VyVGhhblRoZVRhc2tTaGFwZURldGVjdGVkIjpmYWxzZX0sIlJlbmRlcmluZ01hcCI6eyJNaWxlc3RvbmVzIjpbeyJNaWxlc3RvbmVJZCI6ImJmMDcyNTA3LWQ0ZGMtNDFhYi1iZGJjLWJkYjZiNjhlMzM3NiIsIlRpdGxlU2hhcGVOYW1lIjoiVGV4dEJveCAyMSIsIkRhdGVTaGFwZU5hbWUiOiJUZXh0Qm94IDIzIiwiTWFya2VyU2hhcGVOYW1lIjoiUm91bmRlZCBSZWN0YW5nbGUgMTkiLCJDb25uZWN0b3JTaGFwZU5hbWUiOiJTdHJhaWdodCBDb25uZWN0b3IgMjUifSx7Ik1pbGVzdG9uZUlkIjoiNWE5MDA1NGUtNWExNy00NTUyLTk0MjktOWY2MmM1MTU3NWMyIiwiVGl0bGVTaGFwZU5hbWUiOiJUZXh0Qm94IDI5IiwiRGF0ZVNoYXBlTmFtZSI6IlRleHRCb3ggNDQ3OSIsIk1hcmtlclNoYXBlTmFtZSI6IlJvdW5kZWQgUmVjdGFuZ2xlIDI3IiwiQ29ubmVjdG9yU2hhcGVOYW1lIjoiU3RyYWlnaHQgQ29ubmVjdG9yIDQ0ODEifSx7Ik1pbGVzdG9uZUlkIjoiMDJkYjBhMTAtY2U2OS00ZjRkLTljMmEtZmVkZmY5OWE0NGNiIiwiVGl0bGVTaGFwZU5hbWUiOiJUZXh0Qm94IDQ0ODUiLCJEYXRlU2hhcGVOYW1lIjoiVGV4dEJveCA0NDg3IiwiTWFya2VyU2hhcGVOYW1lIjoiUm91bmRlZCBSZWN0YW5nbGUgNDQ4MyIsIkNvbm5lY3RvclNoYXBlTmFtZSI6IlN0cmFpZ2h0IENvbm5lY3RvciA0NDg5In0seyJNaWxlc3RvbmVJZCI6IjhmMjRjM2Y3LWIyZTEtNDhhYy1hZWMxLTNkMDI0M2I3OTQ0ZCIsIlRpdGxlU2hhcGVOYW1lIjoiVGV4dEJveCA0NDkzIiwiRGF0ZVNoYXBlTmFtZSI6IlRleHRCb3ggNDQ5NSIsIk1hcmtlclNoYXBlTmFtZSI6IlJvdW5kZWQgUmVjdGFuZ2xlIDQ0OTEiLCJDb25uZWN0b3JTaGFwZU5hbWUiOiJTdHJhaWdodCBDb25uZWN0b3IgNDQ5NyJ9LHsiTWlsZXN0b25lSWQiOiI2Njc5MDA2ZS1mZmY2LTRiZDYtODE0OC0wMjgzMDM2MzQ2Y2EiLCJUaXRsZVNoYXBlTmFtZSI6IlRleHRCb3ggNDUwMSIsIkRhdGVTaGFwZU5hbWUiOiJUZXh0Qm94IDQ1MDQiLCJNYXJrZXJTaGFwZU5hbWUiOiJSb3VuZGVkIFJlY3RhbmdsZSA0NDk5IiwiQ29ubmVjdG9yU2hhcGVOYW1lIjoiU3RyYWlnaHQgQ29ubmVjdG9yIDQ1MDYifV0sIlRhc2tzIjpbeyJUYXNrSWQiOiJhNmQ1ZGY0YS1mMWJiLTRhOTAtYWM3MC0xOThkYWFiOGFkMGMiLCJUaXRsZVNoYXBlTmFtZSI6IlRleHRCb3ggODI4OSIsIkR1cmF0aW9uVGV4dFNoYXBlTmFtZSI6bnVsbCwiU2VnbWVudFNoYXBlTmFtZSI6IlJvdW5kZWQgUmVjdGFuZ2xlIDQ1MTAiLCJWZXJ0aWNhbExlZnRDb25uZWN0b3JTaGFwZU5hbWUiOiJTdHJhaWdodCBDb25uZWN0b3IgODI5OSIsIlZlcnRpY2FsUmlnaHRDb25uZWN0b3JTaGFwZU5hbWUiOiJTdHJhaWdodCBDb25uZWN0b3IgODMwMSIsIkhvcml6b250YWxDb25uZWN0b3JTaGFwZU5hbWUiOiJTdHJhaWdodCBDb25uZWN0b3IgODI5NyIsIkxlZnREYXRlU2hhcGVOYW1lIjoiVGV4dEJveCA4MjkyIiwiUmlnaHREYXRlU2hhcGVOYW1lIjoiVGV4dEJveCA4Mjk0In0seyJUYXNrSWQiOiIwMDExZGM2Ny01OWY3LTQ0NGMtYWE1OS1kODc5NzhlMTY3ZDciLCJUaXRsZVNoYXBlTmFtZSI6IlRleHRCb3ggODMwNiIsIkR1cmF0aW9uVGV4dFNoYXBlTmFtZSI6bnVsbCwiU2VnbWVudFNoYXBlTmFtZSI6IlJvdW5kZWQgUmVjdGFuZ2xlIDgzMDQiLCJWZXJ0aWNhbExlZnRDb25uZWN0b3JTaGFwZU5hbWUiOiJTdHJhaWdodCBDb25uZWN0b3IgODMxNiIsIlZlcnRpY2FsUmlnaHRDb25uZWN0b3JTaGFwZU5hbWUiOiJTdHJhaWdodCBDb25uZWN0b3IgODMxOCIsIkhvcml6b250YWxDb25uZWN0b3JTaGFwZU5hbWUiOiJTdHJhaWdodCBDb25uZWN0b3IgODMxNCIsIkxlZnREYXRlU2hhcGVOYW1lIjoiVGV4dEJveCA4MzA5IiwiUmlnaHREYXRlU2hhcGVOYW1lIjoiVGV4dEJveCA4MzExIn0seyJUYXNrSWQiOiIxMTRiYTk2Ny04OGM5LTQxYmQtOGUxMS0wZjBkN2EwNWY4MDAiLCJUaXRsZVNoYXBlTmFtZSI6IlRleHRCb3ggODEzMSIsIkR1cmF0aW9uVGV4dFNoYXBlTmFtZSI6bnVsbCwiU2VnbWVudFNoYXBlTmFtZSI6IlJvdW5kZWQgUmVjdGFuZ2xlIDgxMjkiLCJWZXJ0aWNhbExlZnRDb25uZWN0b3JTaGFwZU5hbWUiOiJTdHJhaWdodCBDb25uZWN0b3IgODE0MSIsIlZlcnRpY2FsUmlnaHRDb25uZWN0b3JTaGFwZU5hbWUiOiJTdHJhaWdodCBDb25uZWN0b3IgODE0MyIsIkhvcml6b250YWxDb25uZWN0b3JTaGFwZU5hbWUiOiJTdHJhaWdodCBDb25uZWN0b3IgODEzOSIsIkxlZnREYXRlU2hhcGVOYW1lIjoiVGV4dEJveCA4MTM0IiwiUmlnaHREYXRlU2hhcGVOYW1lIjoiVGV4dEJveCA4MTM2In0seyJUYXNrSWQiOiJiYjg1MDgyYi05NjY3LTQ0NTAtYmU1Ni00NDc1NTE4ZDQwYjUiLCJUaXRsZVNoYXBlTmFtZSI6IlRleHRCb3ggODE1MiIsIkR1cmF0aW9uVGV4dFNoYXBlTmFtZSI6bnVsbCwiU2VnbWVudFNoYXBlTmFtZSI6IlJvdW5kZWQgUmVjdGFuZ2xlIDgxNDciLCJWZXJ0aWNhbExlZnRDb25uZWN0b3JTaGFwZU5hbWUiOiJTdHJhaWdodCBDb25uZWN0b3IgODE3NSIsIlZlcnRpY2FsUmlnaHRDb25uZWN0b3JTaGFwZU5hbWUiOiJTdHJhaWdodCBDb25uZWN0b3IgODE3OSIsIkhvcml6b250YWxDb25uZWN0b3JTaGFwZU5hbWUiOiJTdHJhaWdodCBDb25uZWN0b3IgODE3MSIsIkxlZnREYXRlU2hhcGVOYW1lIjoiVGV4dEJveCA4MTYwIiwiUmlnaHREYXRlU2hhcGVOYW1lIjoiVGV4dEJveCA4MTY1In0seyJUYXNrSWQiOiI4OTliNjNiMC1mMDI5LTQwNjAtYWUzMS0xMmI0YjdjY2U0ZDIiLCJUaXRsZVNoYXBlTmFtZSI6IlRleHRCb3ggODE4OSIsIkR1cmF0aW9uVGV4dFNoYXBlTmFtZSI6bnVsbCwiU2VnbWVudFNoYXBlTmFtZSI6IlJvdW5kZWQgUmVjdGFuZ2xlIDgxODUiLCJWZXJ0aWNhbExlZnRDb25uZWN0b3JTaGFwZU5hbWUiOiJTdHJhaWdodCBDb25uZWN0b3IgODIwNyIsIlZlcnRpY2FsUmlnaHRDb25uZWN0b3JTaGFwZU5hbWUiOiJTdHJhaWdodCBDb25uZWN0b3IgODIxMCIsIkhvcml6b250YWxDb25uZWN0b3JTaGFwZU5hbWUiOiJTdHJhaWdodCBDb25uZWN0b3IgODIwNCIsIkxlZnREYXRlU2hhcGVOYW1lIjoiVGV4dEJveCA4MTk1IiwiUmlnaHREYXRlU2hhcGVOYW1lIjoiVGV4dEJveCA4MTk5In1dLCJUaW1lYmFuZCI6eyJFbGFwc2VkVGltZVNoYXBlTmFtZSI6IlJvdW5kZWQgUmVjdGFuZ2xlIDE0IiwiVG9kYXlNYXJrZXJTaGFwZU5hbWUiOiJJc29zY2VsZXMgVHJpYW5nbGUgMTYiLCJUb2RheU1hcmtlclRleHRTaGFwZU5hbWUiOiJUZXh0Qm94IDE3IiwiUmlnaHRFbmRDYXBzU2hhcGVOYW1lIjpudWxsLCJMZWZ0RW5kQ2Fwc1NoYXBlTmFtZSI6bnVsbCwiRWxhcHNlZFJlY3RhbmdsZVNoYXBlTmFtZSI6bnVsbCwiU2VnbWVudFNoYXBlc05hbWVzIjpbIlJvdW5kZWQgUmVjdGFuZ2xlIDEiLCJUZXh0Qm94IDMiLCJTdHJhaWdodCBDb25uZWN0b3IgNSIsIlRleHRCb3ggNiIsIlN0cmFpZ2h0IENvbm5lY3RvciA4IiwiVGV4dEJveCA5IiwiU3RyYWlnaHQgQ29ubmVjdG9yIDExIiwiVGV4dEJveCAxMiJdfX0sIkVkaXRpb24iOjEsIklzUGx1c0VkaXRpb24iOnRydWUsIkN1bHR1cmVJbmZvTmFtZSI6ImVuLVVTIiwiVmVyc2lvbiI6IjIuMi4wLjAiLCJNaWxlc3RvbmVzIjpbeyJEYXRlRm9ybWF0Ijp7IkZvcm1hdFN0cmluZyI6Ik1NTSBkIiwiU2VwYXJhdG9yIjoiLyIsIlVzZUludGVybmF0aW9uYWxEYXRlRm9ybWF0IjpmYWxzZX0sIkludGVybmFsSWQiOiI2Njc5MDA2ZS1mZmY2LTRiZDYtODE0OC0wMjgzMDM2MzQ2Y2EiLCJUaXRsZUxlZnQiOjkwLjExNjQ1NTEsIlRpdGxlVG9wIjoxNDkuNDE2ODU1LCJUaXRsZUhlaWdodCI6MzEuMDIsIlRpdGxlVG9wSXNDdXN0b20iOnRydWUsIlRpdGxlV2lkdGgiOjkxLjYzMTE4LCJDb2xvciI6IjAsIDAsIDAiLCJVdGNEYXRlIjoiMjAxMy0wMS0zMFQwMDowMDowMFoiLCJUaXRsZSI6Ik1pbGVzdG9uZSAxIEhlcmUiLCJTdHlsZSI6NCwiQmVsb3dUaW1lYmFuZCI6ZmFsc2UsIkN1c3RvbVNldHRpbmdzIjp7IklzRGF0ZVZpc2libGUiOnRydWUsIlRpdGxlRm9udFNldHRpbmdzIjp7IkZvbnRTaXplIjoxNiwiRm9udE5hbWUiOiJDZW50dXJ5IEdvdGhpYyIsIklzQm9sZCI6dHJ1ZSwiSXNJdGFsaWMiOmZhbHNlLCJJc1VuZGVybGluZWQiOmZhbHNlLCJGb3JlZ3JvdW5kQ29sb3IiOiIyNTUsIDI1NSwgMjU1In0sIkRhdGVGb250U2V0dGluZ3MiOnsiRm9udFNpemUiOjEwLCJGb250TmFtZSI6IkNlbnR1cnkgR290aGljIiwiSXNCb2xkIjpmYWxzZSwiSXNJdGFsaWMiOmZhbHNlLCJJc1VuZGVybGluZWQiOmZhbHNlLCJGb3JlZ3JvdW5kQ29sb3IiOiIxMTcsIDE4OSwgMTY3In0sIkNvbm5lY3RvclNldHRpbmdzIjp7IkNvbG9yIjoiMCwgMCwgMCIsIklzVmlzaWJsZSI6ZmFsc2UsIkxpbmVXZWlnaHQiOjAuMX19LCJIaWRlRGF0ZSI6dHJ1ZSwiU2hhcGVUb3AiOjIwMy44MTI1MTUsIlF1aWNrU2hhcGVTaXplIjoxfSx7IkRhdGVGb3JtYXQiOnsiRm9ybWF0U3RyaW5nIjoiTU1NIGQiLCJTZXBhcmF0b3IiOiIvIiwiVXNlSW50ZXJuYXRpb25hbERhdGVGb3JtYXQiOmZhbHNlfSwiSW50ZXJuYWxJZCI6IjhmMjRjM2Y3LWIyZTEtNDhhYy1hZWMxLTNkMDI0M2I3OTQ0ZCIsIlRpdGxlTGVmdCI6MTcyLjAyNzMyOCwiVGl0bGVUb3AiOjE2NS40OCwiVGl0bGVIZWlnaHQiOjMxLjAyLCJUaXRsZVRvcElzQ3VzdG9tIjp0cnVlLCJUaXRsZVdpZHRoIjo5NC4yMTgzNDU2LCJDb2xvciI6IjAsIDAsIDAiLCJVdGNEYXRlIjoiMjAxMy0wMy0yOFQwMDowMDowMFoiLCJUaXRsZSI6Ik1pbGVzdG9uZSAyIEhlcmUiLCJTdHlsZSI6NCwiQmVsb3dUaW1lYmFuZCI6ZmFsc2UsIkN1c3RvbVNldHRpbmdzIjp7IklzRGF0ZVZpc2libGUiOnRydWUsIlRpdGxlRm9udFNldHRpbmdzIjp7IkZvbnRTaXplIjoxNiwiRm9udE5hbWUiOiJDZW50dXJ5IEdvdGhpYyIsIklzQm9sZCI6dHJ1ZSwiSXNJdGFsaWMiOmZhbHNlLCJJc1VuZGVybGluZWQiOmZhbHNlLCJGb3JlZ3JvdW5kQ29sb3IiOiIyNTUsIDI1NSwgMjU1In0sIkRhdGVGb250U2V0dGluZ3MiOnsiRm9udFNpemUiOjEwLCJGb250TmFtZSI6IkNlbnR1cnkgR290aGljIiwiSXNCb2xkIjpmYWxzZSwiSXNJdGFsaWMiOmZhbHNlLCJJc1VuZGVybGluZWQiOmZhbHNlLCJGb3JlZ3JvdW5kQ29sb3IiOiIxMTcsIDE4OSwgMTY3In0sIkNvbm5lY3RvclNldHRpbmdzIjp7IkNvbG9yIjoiMCwgMCwgMCIsIklzVmlzaWJsZSI6ZmFsc2UsIkxpbmVXZWlnaHQiOjAuMX19LCJIaWRlRGF0ZSI6dHJ1ZSwiU2hhcGVUb3AiOjIwMy44MTI1MTUsIlF1aWNrU2hhcGVTaXplIjoxfSx7IkRhdGVGb3JtYXQiOnsiRm9ybWF0U3RyaW5nIjoiTU1NIGQiLCJTZXBhcmF0b3IiOiIvIiwiVXNlSW50ZXJuYXRpb25hbERhdGVGb3JtYXQiOmZhbHNlfSwiSW50ZXJuYWxJZCI6IjAyZGIwYTEwLWNlNjktNGY0ZC05YzJhLWZlZGZmOTlhNDRjYiIsIlRpdGxlTGVmdCI6MjgxLjUwNjc3NSwiVGl0bGVUb3AiOjE0OS40MTY4NTUsIlRpdGxlSGVpZ2h0IjozMS4wMiwiVGl0bGVUb3BJc0N1c3RvbSI6dHJ1ZSwiVGl0bGVXaWR0aCI6OTQuMjE4MzQ1NiwiQ29sb3IiOiIwLCAwLCAwIiwiVXRjRGF0ZSI6IjIwMTMtMDYtMTFUMDA6MDA6MDBaIiwiVGl0bGUiOiJNaWxlc3RvbmUgMyBIZXJlIiwiU3R5bGUiOjQsIkJlbG93VGltZWJhbmQiOmZhbHNlLCJDdXN0b21TZXR0aW5ncyI6eyJJc0RhdGVWaXNpYmxlIjp0cnVlLCJUaXRsZUZvbnRTZXR0aW5ncyI6eyJGb250U2l6ZSI6MTYsIkZvbnROYW1lIjoiQ2VudHVyeSBHb3RoaWMiLCJJc0JvbGQiOnRydWUsIklzSXRhbGljIjpmYWxzZSwiSXNVbmRlcmxpbmVkIjpmYWxzZSwiRm9yZWdyb3VuZENvbG9yIjoiMjU1LCAyNTUsIDI1NSJ9LCJEYXRlRm9udFNldHRpbmdzIjp7IkZvbnRTaXplIjoxMCwiRm9udE5hbWUiOiJDZW50dXJ5IEdvdGhpYyIsIklzQm9sZCI6ZmFsc2UsIklzSXRhbGljIjpmYWxzZSwiSXNVbmRlcmxpbmVkIjpmYWxzZSwiRm9yZWdyb3VuZENvbG9yIjoiMTE3LCAxODksIDE2NyJ9LCJDb25uZWN0b3JTZXR0aW5ncyI6eyJDb2xvciI6IjAsIDAsIDAiLCJJc1Zpc2libGUiOmZhbHNlLCJMaW5lV2VpZ2h0IjowLjF9fSwiSGlkZURhdGUiOnRydWUsIlNoYXBlVG9wIjoyMDMuODEyNTE1LCJRdWlja1NoYXBlU2l6ZSI6MX0seyJEYXRlRm9ybWF0Ijp7IkZvcm1hdFN0cmluZyI6Ik1NTSBkIiwiU2VwYXJhdG9yIjoiLyIsIlVzZUludGVybmF0aW9uYWxEYXRlRm9ybWF0IjpmYWxzZX0sIkludGVybmFsSWQiOiI1YTkwMDU0ZS01YTE3LTQ1NTItOTQyOS05ZjYyYzUxNTc1YzIiLCJUaXRsZUxlZnQiOjQwMi42NjQsIlRpdGxlVG9wIjoxNjUuNDgsIlRpdGxlSGVpZ2h0IjozMS4wMiwiVGl0bGVUb3BJc0N1c3RvbSI6dHJ1ZSwiVGl0bGVXaWR0aCI6OTQuMjE4MzQ1NiwiQ29sb3IiOiIwLCAwLCAwIiwiVXRjRGF0ZSI6IjIwMTMtMDktMDJUMDA6MDA6MDBaIiwiVGl0bGUiOiJNaWxlc3RvbmUgNCBIZXJlIiwiU3R5bGUiOjQsIkJlbG93VGltZWJhbmQiOmZhbHNlLCJDdXN0b21TZXR0aW5ncyI6eyJJc0RhdGVWaXNpYmxlIjp0cnVlLCJUaXRsZUZvbnRTZXR0aW5ncyI6eyJGb250U2l6ZSI6MTYsIkZvbnROYW1lIjoiQ2VudHVyeSBHb3RoaWMiLCJJc0JvbGQiOnRydWUsIklzSXRhbGljIjpmYWxzZSwiSXNVbmRlcmxpbmVkIjpmYWxzZSwiRm9yZWdyb3VuZENvbG9yIjoiMjU1LCAyNTUsIDI1NSJ9LCJEYXRlRm9udFNldHRpbmdzIjp7IkZvbnRTaXplIjoxMCwiRm9udE5hbWUiOiJDZW50dXJ5IEdvdGhpYyIsIklzQm9sZCI6ZmFsc2UsIklzSXRhbGljIjpmYWxzZSwiSXNVbmRlcmxpbmVkIjpmYWxzZSwiRm9yZWdyb3VuZENvbG9yIjoiMTE3LCAxODksIDE2NyJ9LCJDb25uZWN0b3JTZXR0aW5ncyI6eyJDb2xvciI6IjAsIDAsIDAiLCJJc1Zpc2libGUiOmZhbHNlLCJMaW5lV2VpZ2h0IjowLjF9fSwiSGlkZURhdGUiOnRydWUsIlNoYXBlVG9wIjoyMDMuODEyNTE1LCJRdWlja1NoYXBlU2l6ZSI6MX0seyJEYXRlRm9ybWF0Ijp7IkZvcm1hdFN0cmluZyI6Ik1NTSBkIiwiU2VwYXJhdG9yIjoiLyIsIlVzZUludGVybmF0aW9uYWxEYXRlRm9ybWF0IjpmYWxzZX0sIkludGVybmFsSWQiOiJiZjA3MjUwNy1kNGRjLTQxYWItYmRiYy1iZGI2YjY4ZTMzNzYiLCJUaXRsZUxlZnQiOjQ3Mi43MzA3NzQsIlRpdGxlVG9wIjoxNDcuNzk0MSwiVGl0bGVIZWlnaHQiOjMxLjAyLCJUaXRsZVRvcElzQ3VzdG9tIjp0cnVlLCJUaXRsZVdpZHRoIjo5NC4yMTgzNDU2LCJDb2xvciI6IjAsIDAsIDAiLCJVdGNEYXRlIjoiMjAxMy0xMC0yMFQwMDowMDowMFoiLCJUaXRsZSI6Ik1pbGVzdG9uZSA1IEhlcmUiLCJTdHlsZSI6NCwiQmVsb3dUaW1lYmFuZCI6ZmFsc2UsIkN1c3RvbVNldHRpbmdzIjp7IklzRGF0ZVZpc2libGUiOnRydWUsIlRpdGxlRm9udFNldHRpbmdzIjp7IkZvbnRTaXplIjoxNiwiRm9udE5hbWUiOiJDZW50dXJ5IEdvdGhpYyIsIklzQm9sZCI6dHJ1ZSwiSXNJdGFsaWMiOmZhbHNlLCJJc1VuZGVybGluZWQiOmZhbHNlLCJGb3JlZ3JvdW5kQ29sb3IiOiIyNTUsIDI1NSwgMjU1In0sIkRhdGVGb250U2V0dGluZ3MiOnsiRm9udFNpemUiOjEwLCJGb250TmFtZSI6IkNlbnR1cnkgR290aGljIiwiSXNCb2xkIjpmYWxzZSwiSXNJdGFsaWMiOmZhbHNlLCJJc1VuZGVybGluZWQiOmZhbHNlLCJGb3JlZ3JvdW5kQ29sb3IiOiIxMTcsIDE4OSwgMTY3In0sIkNvbm5lY3RvclNldHRpbmdzIjp7IkNvbG9yIjoiMCwgMCwgMCIsIklzVmlzaWJsZSI6ZmFsc2UsIkxpbmVXZWlnaHQiOjAuMX19LCJIaWRlRGF0ZSI6dHJ1ZSwiU2hhcGVUb3AiOjIwMy44MTI1MTUsIlF1aWNrU2hhcGVTaXplIjoxfV0sIlRpbWVMaW5lVHlwZSI6NCwiVGFza3MiOlt7IkR1cmF0aW9uVmFsdWUiOjEzNi4wLCJEdXJhdGlvbkZvcm1hdCI6MCwiSW50ZXJuYWxJZCI6ImE2ZDVkZjRhLWYxYmItNGE5MC1hYzcwLTE5OGRhYWI4YWQwYyIsIkluZGV4IjoxLCJDb2xvciI6IjIwNiwgMjE5LCAyMzAiLCJVdGNTdGFydERhdGUiOiIyMDEzLTA2LTIwVDAwOjAwOjAwWiIsIlV0Y0VuZERhdGUiOiIyMDEzLTEyLTI2VDAwOjAwOjAwWiIsIlRpdGxlIjoiVGFzayAxIiwiU2hhcGUiOjIsIkN1c3RvbVNldHRpbmdzIjp7IlRpdGxlV2lkdGgiOm51bGwsIlRpdGxlRm9udFNldHRpbmdzIjp7IkZvbnRTaXplIjoxNCwiRm9udE5hbWUiOiJDZW50dXJ5IEdvdGhpYyIsIklzQm9sZCI6dHJ1ZSwiSXNJdGFsaWMiOmZhbHNlLCJJc1VuZGVybGluZWQiOmZhbHNlLCJGb3JlZ3JvdW5kQ29sb3IiOiIwLCAwLCAwIn0sIlN0YXJ0RGF0ZUZvbnRTZXR0aW5ncyI6eyJGb250U2l6ZSI6MTIsIkZvbnROYW1lIjoiQ2VudHVyeSBHb3RoaWMiLCJJc0JvbGQiOmZhbHNlLCJJc0l0YWxpYyI6ZmFsc2UsIklzVW5kZXJsaW5lZCI6ZmFsc2UsIkZvcmVncm91bmRDb2xvciI6IjY4LCA4NCwgMTA2In0sIkVuZERhdGVGb250U2V0dGluZ3MiOnsiRm9udFNpemUiOjEyLCJGb250TmFtZSI6IkNlbnR1cnkgR290aGljIiwiSXNCb2xkIjpmYWxzZSwiSXNJdGFsaWMiOmZhbHNlLCJJc1VuZGVybGluZWQiOmZhbHNlLCJGb3JlZ3JvdW5kQ29sb3IiOiI2OCwgODQsIDEwNiJ9LCJEdXJhdGlvbkZvbnRTZXR0aW5ncyI6eyJGb250U2l6ZSI6MTAsIkZvbnROYW1lIjoiQ2FsaWJyaSIsIklzQm9sZCI6ZmFsc2UsIklzSXRhbGljIjpmYWxzZSwiSXNVbmRlcmxpbmVkIjpmYWxzZSwiRm9yZWdyb3VuZENvbG9yIjoiMjM3LCAxMjUsIDQ5In0sIlRhc2tzU3BhY2luZyI6NSwiU2hhcGVIZWlnaHQiOjIyLjAsIlZlcnRpY2FsQ29ubmVjdG9yU2V0dGluZ3MiOnsiQ29sb3IiOiI5MSwgMTU1LCAyMTMiLCJJc1Zpc2libGUiOmZhbHNlLCJMaW5lV2VpZ2h0IjowLjB9LCJIb3Jpem9udGFsQ29ubmVjdG9yU2V0dGluZ3MiOnsiQ29sb3IiOiIyMDQsIDIwNCwgMjA0IiwiSXNWaXNpYmxlIjpmYWxzZSwiTGluZVdlaWdodCI6MC4wfSwiU21hcnRUaXRsZUZvcmVncm91bmQiOiJXaGl0ZSIsIlNtYXJ0VGl0bGVGb3JlZ3JvdW5kSXNBY3RpdmUiOmZhbHNlLCJTbWFydER1cmF0aW9uRm9yZWdyb3VuZCI6IjIzNywgMTI1LCA0OSIsIlNtYXJ0RHVyYXRpb25Gb3JlZ3JvdW5kSXNBY3RpdmUiOmZhbHNlLCJTbWFydERhdGVGb3JlZ3JvdW5kIjoiV2hpdGUiLCJTbWFydERhdGVGb3JlZ3JvdW5kSXNBY3RpdmUiOmZhbHNlLCJJbmNsdWRlTm9uV29ya2luZ0RheXNJbkR1cmF0aW9uIjpmYWxzZSwiV29ya2luZ0RheXMiOjMxfSwiVGFza0RhdGVQb3NpdGlvbiI6NCwiVGFza1RpdGxlUG9zaXRpb24iOjEsIlRhc2tEdXJhdGlvblBvc2l0aW9uIjoyLCJUYXNrVGl0bGVJc1dpZGVyIjpmYWxzZSwiRGF0ZUZvcm1hdCI6eyJGb3JtYXRTdHJpbmciOiJNTU0gZCIsIlNlcGFyYXRvciI6Ii8iLCJVc2VJbnRlcm5hdGlvbmFsRGF0ZUZvcm1hdCI6ZmFsc2V9fSx7IkR1cmF0aW9uVmFsdWUiOjEzNy4wLCJEdXJhdGlvbkZvcm1hdCI6MCwiSW50ZXJuYWxJZCI6IjAwMTFkYzY3LTU5ZjctNDQ0Yy1hYTU5LWQ4Nzk3OGUxNjdkNyIsIkluZGV4IjoyLCJDb2xvciI6IjIwNiwgMjE5LCAyMzAiLCJVdGNTdGFydERhdGUiOiIyMDEzLTAzLTI1VDAwOjAwOjAwWiIsIlV0Y0VuZERhdGUiOiIyMDEzLTEwLTAxVDAwOjAwOjAwWiIsIlRpdGxlIjoiVGFzayAyIiwiU2hhcGUiOjIsIkN1c3RvbVNldHRpbmdzIjp7IlRpdGxlV2lkdGgiOm51bGwsIlRpdGxlRm9udFNldHRpbmdzIjp7IkZvbnRTaXplIjoxNCwiRm9udE5hbWUiOiJDZW50dXJ5IEdvdGhpYyIsIklzQm9sZCI6dHJ1ZSwiSXNJdGFsaWMiOmZhbHNlLCJJc1VuZGVybGluZWQiOmZhbHNlLCJGb3JlZ3JvdW5kQ29sb3IiOiIwLCAwLCAwIn0sIlN0YXJ0RGF0ZUZvbnRTZXR0aW5ncyI6eyJGb250U2l6ZSI6MTIsIkZvbnROYW1lIjoiQ2VudHVyeSBHb3RoaWMiLCJJc0JvbGQiOmZhbHNlLCJJc0l0YWxpYyI6ZmFsc2UsIklzVW5kZXJsaW5lZCI6ZmFsc2UsIkZvcmVncm91bmRDb2xvciI6IjY4LCA4NCwgMTA2In0sIkVuZERhdGVGb250U2V0dGluZ3MiOnsiRm9udFNpemUiOjEyLCJGb250TmFtZSI6IkNlbnR1cnkgR290aGljIiwiSXNCb2xkIjpmYWxzZSwiSXNJdGFsaWMiOmZhbHNlLCJJc1VuZGVybGluZWQiOmZhbHNlLCJGb3JlZ3JvdW5kQ29sb3IiOiI2OCwgODQsIDEwNiJ9LCJEdXJhdGlvbkZvbnRTZXR0aW5ncyI6eyJGb250U2l6ZSI6MTAsIkZvbnROYW1lIjoiQ2FsaWJyaSIsIklzQm9sZCI6ZmFsc2UsIklzSXRhbGljIjpmYWxzZSwiSXNVbmRlcmxpbmVkIjpmYWxzZSwiRm9yZWdyb3VuZENvbG9yIjoiMjM3LCAxMjUsIDQ5In0sIlRhc2tzU3BhY2luZyI6NSwiU2hhcGVIZWlnaHQiOjIyLjAsIlZlcnRpY2FsQ29ubmVjdG9yU2V0dGluZ3MiOnsiQ29sb3IiOiI5MSwgMTU1LCAyMTMiLCJJc1Zpc2libGUiOmZhbHNlLCJMaW5lV2VpZ2h0IjowLjB9LCJIb3Jpem9udGFsQ29ubmVjdG9yU2V0dGluZ3MiOnsiQ29sb3IiOiIyMDQsIDIwNCwgMjA0IiwiSXNWaXNpYmxlIjpmYWxzZSwiTGluZVdlaWdodCI6MC4wfSwiU21hcnRUaXRsZUZvcmVncm91bmQiOiJXaGl0ZSIsIlNtYXJ0VGl0bGVGb3JlZ3JvdW5kSXNBY3RpdmUiOmZhbHNlLCJTbWFydER1cmF0aW9uRm9yZWdyb3VuZCI6IjIzNywgMTI1LCA0OSIsIlNtYXJ0RHVyYXRpb25Gb3JlZ3JvdW5kSXNBY3RpdmUiOmZhbHNlLCJTbWFydERhdGVGb3JlZ3JvdW5kIjoiV2hpdGUiLCJTbWFydERhdGVGb3JlZ3JvdW5kSXNBY3RpdmUiOmZhbHNlLCJJbmNsdWRlTm9uV29ya2luZ0RheXNJbkR1cmF0aW9uIjpmYWxzZSwiV29ya2luZ0RheXMiOjMxfSwiVGFza0RhdGVQb3NpdGlvbiI6NCwiVGFza1RpdGxlUG9zaXRpb24iOjEsIlRhc2tEdXJhdGlvblBvc2l0aW9uIjoyLCJUYXNrVGl0bGVJc1dpZGVyIjpmYWxzZSwiRGF0ZUZvcm1hdCI6eyJGb3JtYXRTdHJpbmciOiJNTU0gZCIsIlNlcGFyYXRvciI6Ii8iLCJVc2VJbnRlcm5hdGlvbmFsRGF0ZUZvcm1hdCI6ZmFsc2V9fSx7IkR1cmF0aW9uVmFsdWUiOjY1LjAsIkR1cmF0aW9uRm9ybWF0IjowLCJJbnRlcm5hbElkIjoiMTE0YmE5NjctODhjOS00MWJkLThlMTEtMGYwZDdhMDVmODAwIiwiSW5kZXgiOjMsIkNvbG9yIjoiMjA2LCAyMTksIDIzMCIsIlV0Y1N0YXJ0RGF0ZSI6IjIwMTMtMDMtMTRUMDA6MDA6MDBaIiwiVXRjRW5kRGF0ZSI6IjIwMTMtMDYtMTJUMDA6MDA6MDBaIiwiVGl0bGUiOiJUYXNrIDMiLCJTaGFwZSI6MiwiQ3VzdG9tU2V0dGluZ3MiOnsiVGl0bGVXaWR0aCI6bnVsbCwiVGl0bGVGb250U2V0dGluZ3MiOnsiRm9udFNpemUiOjE0LCJGb250TmFtZSI6IkNlbnR1cnkgR290aGljIiwiSXNCb2xkIjp0cnVlLCJJc0l0YWxpYyI6ZmFsc2UsIklzVW5kZXJsaW5lZCI6ZmFsc2UsIkZvcmVncm91bmRDb2xvciI6IjAsIDAsIDAifSwiU3RhcnREYXRlRm9udFNldHRpbmdzIjp7IkZvbnRTaXplIjoxMiwiRm9udE5hbWUiOiJDZW50dXJ5IEdvdGhpYyIsIklzQm9sZCI6ZmFsc2UsIklzSXRhbGljIjpmYWxzZSwiSXNVbmRlcmxpbmVkIjpmYWxzZSwiRm9yZWdyb3VuZENvbG9yIjoiNjgsIDg0LCAxMDYifSwiRW5kRGF0ZUZvbnRTZXR0aW5ncyI6eyJGb250U2l6ZSI6MTIsIkZvbnROYW1lIjoiQ2VudHVyeSBHb3RoaWMiLCJJc0JvbGQiOmZhbHNlLCJJc0l0YWxpYyI6ZmFsc2UsIklzVW5kZXJsaW5lZCI6ZmFsc2UsIkZvcmVncm91bmRDb2xvciI6IjY4LCA4NCwgMTA2In0sIkR1cmF0aW9uRm9udFNldHRpbmdzIjp7IkZvbnRTaXplIjoxMCwiRm9udE5hbWUiOiJDYWxpYnJpIiwiSXNCb2xkIjpmYWxzZSwiSXNJdGFsaWMiOmZhbHNlLCJJc1VuZGVybGluZWQiOmZhbHNlLCJGb3JlZ3JvdW5kQ29sb3IiOiIyMzcsIDEyNSwgNDkifSwiVGFza3NTcGFjaW5nIjo1LCJTaGFwZUhlaWdodCI6MjIuMCwiVmVydGljYWxDb25uZWN0b3JTZXR0aW5ncyI6eyJDb2xvciI6IjkxLCAxNTUsIDIxMyIsIklzVmlzaWJsZSI6ZmFsc2UsIkxpbmVXZWlnaHQiOjAuMH0sIkhvcml6b250YWxDb25uZWN0b3JTZXR0aW5ncyI6eyJDb2xvciI6IjIwNCwgMjA0LCAyMDQiLCJJc1Zpc2libGUiOmZhbHNlLCJMaW5lV2VpZ2h0IjowLjB9LCJTbWFydFRpdGxlRm9yZWdyb3VuZCI6IldoaXRlIiwiU21hcnRUaXRsZUZvcmVncm91bmRJc0FjdGl2ZSI6ZmFsc2UsIlNtYXJ0RHVyYXRpb25Gb3JlZ3JvdW5kIjoiMjM3LCAxMjUsIDQ5IiwiU21hcnREdXJhdGlvbkZvcmVncm91bmRJc0FjdGl2ZSI6ZmFsc2UsIlNtYXJ0RGF0ZUZvcmVncm91bmQiOiJXaGl0ZSIsIlNtYXJ0RGF0ZUZvcmVncm91bmRJc0FjdGl2ZSI6ZmFsc2UsIkluY2x1ZGVOb25Xb3JraW5nRGF5c0luRHVyYXRpb24iOmZhbHNlLCJXb3JraW5nRGF5cyI6MzF9LCJUYXNrRGF0ZVBvc2l0aW9uIjo0LCJUYXNrVGl0bGVQb3NpdGlvbiI6MSwiVGFza0R1cmF0aW9uUG9zaXRpb24iOjIsIlRhc2tUaXRsZUlzV2lkZXIiOmZhbHNlLCJEYXRlRm9ybWF0Ijp7IkZvcm1hdFN0cmluZyI6Ik1NTSBkIiwiU2VwYXJhdG9yIjoiLyIsIlVzZUludGVybmF0aW9uYWxEYXRlRm9ybWF0IjpmYWxzZX19LHsiRHVyYXRpb25WYWx1ZSI6NTIuMCwiRHVyYXRpb25Gb3JtYXQiOjAsIkludGVybmFsSWQiOiJiYjg1MDgyYi05NjY3LTQ0NTAtYmU1Ni00NDc1NTE4ZDQwYjUiLCJJbmRleCI6NCwiQ29sb3IiOiIyMDYsIDIxOSwgMjMwIiwiVXRjU3RhcnREYXRlIjoiMjAxMy0wMi0wMlQwMDowMDowMFoiLCJVdGNFbmREYXRlIjoiMjAxMy0wNC0xNlQwMDowMDowMFoiLCJUaXRsZSI6IlRhc2sgNCIsIlNoYXBlIjoyLCJDdXN0b21TZXR0aW5ncyI6eyJUaXRsZVdpZHRoIjpudWxsLCJUaXRsZUZvbnRTZXR0aW5ncyI6eyJGb250U2l6ZSI6MTQsIkZvbnROYW1lIjoiQ2VudHVyeSBHb3RoaWMiLCJJc0JvbGQiOnRydWUsIklzSXRhbGljIjpmYWxzZSwiSXNVbmRlcmxpbmVkIjpmYWxzZSwiRm9yZWdyb3VuZENvbG9yIjoiMCwgMCwgMCJ9LCJTdGFydERhdGVGb250U2V0dGluZ3MiOnsiRm9udFNpemUiOjEyLCJGb250TmFtZSI6IkNlbnR1cnkgR290aGljIiwiSXNCb2xkIjpmYWxzZSwiSXNJdGFsaWMiOmZhbHNlLCJJc1VuZGVybGluZWQiOmZhbHNlLCJGb3JlZ3JvdW5kQ29sb3IiOiI2OCwgODQsIDEwNiJ9LCJFbmREYXRlRm9udFNldHRpbmdzIjp7IkZvbnRTaXplIjoxMiwiRm9udE5hbWUiOiJDZW50dXJ5IEdvdGhpYyIsIklzQm9sZCI6ZmFsc2UsIklzSXRhbGljIjpmYWxzZSwiSXNVbmRlcmxpbmVkIjpmYWxzZSwiRm9yZWdyb3VuZENvbG9yIjoiNjgsIDg0LCAxMDYifSwiRHVyYXRpb25Gb250U2V0dGluZ3MiOnsiRm9udFNpemUiOjEwLCJGb250TmFtZSI6IkNhbGlicmkiLCJJc0JvbGQiOmZhbHNlLCJJc0l0YWxpYyI6ZmFsc2UsIklzVW5kZXJsaW5lZCI6ZmFsc2UsIkZvcmVncm91bmRDb2xvciI6IjIzNywgMTI1LCA0OSJ9LCJUYXNrc1NwYWNpbmciOjUsIlNoYXBlSGVpZ2h0IjoyMi4wLCJWZXJ0aWNhbENvbm5lY3RvclNldHRpbmdzIjp7IkNvbG9yIjoiOTEsIDE1NSwgMjEzIiwiSXNWaXNpYmxlIjpmYWxzZSwiTGluZVdlaWdodCI6MC4wfSwiSG9yaXpvbnRhbENvbm5lY3RvclNldHRpbmdzIjp7IkNvbG9yIjoiMjA0LCAyMDQsIDIwNCIsIklzVmlzaWJsZSI6ZmFsc2UsIkxpbmVXZWlnaHQiOjAuMH0sIlNtYXJ0VGl0bGVGb3JlZ3JvdW5kIjoiV2hpdGUiLCJTbWFydFRpdGxlRm9yZWdyb3VuZElzQWN0aXZlIjpmYWxzZSwiU21hcnREdXJhdGlvbkZvcmVncm91bmQiOiIyMzcsIDEyNSwgNDkiLCJTbWFydER1cmF0aW9uRm9yZWdyb3VuZElzQWN0aXZlIjpmYWxzZSwiU21hcnREYXRlRm9yZWdyb3VuZCI6IldoaXRlIiwiU21hcnREYXRlRm9yZWdyb3VuZElzQWN0aXZlIjpmYWxzZSwiSW5jbHVkZU5vbldvcmtpbmdEYXlzSW5EdXJhdGlvbiI6ZmFsc2UsIldvcmtpbmdEYXlzIjozMX0sIlRhc2tEYXRlUG9zaXRpb24iOjQsIlRhc2tUaXRsZVBvc2l0aW9uIjoxLCJUYXNrRHVyYXRpb25Qb3NpdGlvbiI6MiwiVGFza1RpdGxlSXNXaWRlciI6ZmFsc2UsIkRhdGVGb3JtYXQiOnsiRm9ybWF0U3RyaW5nIjoiTU1NIGQiLCJTZXBhcmF0b3IiOiIvIiwiVXNlSW50ZXJuYXRpb25hbERhdGVGb3JtYXQiOmZhbHNlfX0seyJEdXJhdGlvblZhbHVlIjo5OS4wLCJEdXJhdGlvbkZvcm1hdCI6MCwiSW50ZXJuYWxJZCI6Ijg5OWI2M2IwLWYwMjktNDA2MC1hZTMxLTEyYjRiN2NjZTRkMiIsIkluZGV4Ijo1LCJDb2xvciI6IjIwNiwgMjE5LCAyMzAiLCJVdGNTdGFydERhdGUiOiIyMDEzLTAxLTA1VDAwOjAwOjAwWiIsIlV0Y0VuZERhdGUiOiIyMDEzLTA1LTIzVDAwOjAwOjAwWiIsIlRpdGxlIjoiVGFzayA1IiwiU2hhcGUiOjIsIkN1c3RvbVNldHRpbmdzIjp7IlRpdGxlV2lkdGgiOm51bGwsIlRpdGxlRm9udFNldHRpbmdzIjp7IkZvbnRTaXplIjoxNCwiRm9udE5hbWUiOiJDZW50dXJ5IEdvdGhpYyIsIklzQm9sZCI6dHJ1ZSwiSXNJdGFsaWMiOmZhbHNlLCJJc1VuZGVybGluZWQiOmZhbHNlLCJGb3JlZ3JvdW5kQ29sb3IiOiIwLCAwLCAwIn0sIlN0YXJ0RGF0ZUZvbnRTZXR0aW5ncyI6eyJGb250U2l6ZSI6MTIsIkZvbnROYW1lIjoiQ2VudHVyeSBHb3RoaWMiLCJJc0JvbGQiOmZhbHNlLCJJc0l0YWxpYyI6ZmFsc2UsIklzVW5kZXJsaW5lZCI6ZmFsc2UsIkZvcmVncm91bmRDb2xvciI6IjY4LCA4NCwgMTA2In0sIkVuZERhdGVGb250U2V0dGluZ3MiOnsiRm9udFNpemUiOjEyLCJGb250TmFtZSI6IkNlbnR1cnkgR290aGljIiwiSXNCb2xkIjpmYWxzZSwiSXNJdGFsaWMiOmZhbHNlLCJJc1VuZGVybGluZWQiOmZhbHNlLCJGb3JlZ3JvdW5kQ29sb3IiOiI2OCwgODQsIDEwNiJ9LCJEdXJhdGlvbkZvbnRTZXR0aW5ncyI6eyJGb250U2l6ZSI6MTAsIkZvbnROYW1lIjoiQ2FsaWJyaSIsIklzQm9sZCI6ZmFsc2UsIklzSXRhbGljIjpmYWxzZSwiSXNVbmRlcmxpbmVkIjpmYWxzZSwiRm9yZWdyb3VuZENvbG9yIjoiMjM3LCAxMjUsIDQ5In0sIlRhc2tzU3BhY2luZyI6NSwiU2hhcGVIZWlnaHQiOjIyLjAsIlZlcnRpY2FsQ29ubmVjdG9yU2V0dGluZ3MiOnsiQ29sb3IiOiI5MSwgMTU1LCAyMTMiLCJJc1Zpc2libGUiOmZhbHNlLCJMaW5lV2VpZ2h0IjowLjB9LCJIb3Jpem9udGFsQ29ubmVjdG9yU2V0dGluZ3MiOnsiQ29sb3IiOiIyMDQsIDIwNCwgMjA0IiwiSXNWaXNpYmxlIjpmYWxzZSwiTGluZVdlaWdodCI6MC4wfSwiU21hcnRUaXRsZUZvcmVncm91bmQiOiJXaGl0ZSIsIlNtYXJ0VGl0bGVGb3JlZ3JvdW5kSXNBY3RpdmUiOmZhbHNlLCJTbWFydER1cmF0aW9uRm9yZWdyb3VuZCI6IjIzNywgMTI1LCA0OSIsIlNtYXJ0RHVyYXRpb25Gb3JlZ3JvdW5kSXNBY3RpdmUiOmZhbHNlLCJTbWFydERhdGVGb3JlZ3JvdW5kIjoiV2hpdGUiLCJTbWFydERhdGVGb3JlZ3JvdW5kSXNBY3RpdmUiOmZhbHNlLCJJbmNsdWRlTm9uV29ya2luZ0RheXNJbkR1cmF0aW9uIjpmYWxzZSwiV29ya2luZ0RheXMiOjMxfSwiVGFza0RhdGVQb3NpdGlvbiI6NCwiVGFza1RpdGxlUG9zaXRpb24iOjEsIlRhc2tEdXJhdGlvblBvc2l0aW9uIjoyLCJUYXNrVGl0bGVJc1dpZGVyIjpmYWxzZSwiRGF0ZUZvcm1hdCI6eyJGb3JtYXRTdHJpbmciOiJNTU0gZCIsIlNlcGFyYXRvciI6Ii8iLCJVc2VJbnRlcm5hdGlvbmFsRGF0ZUZvcm1hdCI6ZmFsc2V9fV0sIlN0eWxlIjp7IlRpbWVsaW5lU2V0dGluZ3MiOnsiVG9kYXlNYXJrZXJDb2xvciI6IjI1NSwgMjU1LCAyNTUiLCJUb2RheU1hcmtlckZvbnRTZXR0aW5ncyI6eyJGb250U2l6ZSI6MTgsIkZvbnROYW1lIjoiQ2VudHVyeSBHb3RoaWMiLCJJc0JvbGQiOnRydWUsIklzSXRhbGljIjpmYWxzZSwiSXNVbmRlcmxpbmVkIjpmYWxzZSwiRm9yZWdyb3VuZENvbG9yIjoiMjU1LCAyNTUsIDI1NSJ9LCJTdGFydFllYXJGb250Ijp7IkZvbnRTaXplIjoxOCwiRm9udE5hbWUiOiJDZW50dXJ5IEdvdGhpYyIsIklzQm9sZCI6dHJ1ZSwiSXNJdGFsaWMiOmZhbHNlLCJJc1VuZGVybGluZWQiOmZhbHNlLCJGb3JlZ3JvdW5kQ29sb3IiOiIyNTAsIDExNSwgMjYifSwiRW5kWWVhckZvbnQiOnsiRm9udFNpemUiOjE4LCJGb250TmFtZSI6IkNlbnR1cnkgR290aGljIiwiSXNCb2xkIjp0cnVlLCJJc0l0YWxpYyI6ZmFsc2UsIklzVW5kZXJsaW5lZCI6ZmFsc2UsIkZvcmVncm91bmRDb2xvciI6IjI1MCwgMTE1LCAyNiJ9LCJJc1RoaW4iOmZhbHNlLCJIYXMzREVmZmVjdCI6ZmFsc2UsIlRpbWViYW5kSXNSb3VuZGVkIjp0cnVlLCJUaW1lYmFuZENvbG9yIjoiNTIsIDE0OCwgMTg2IiwiVGltZWJhbmRGb250U2V0dGluZ3MiOnsiRm9udFNpemUiOjE4LCJGb250TmFtZSI6IkNlbnR1cnkgR290aGljIiwiSXNCb2xkIjp0cnVlLCJJc0l0YWxpYyI6ZmFsc2UsIklzVW5kZXJsaW5lZCI6ZmFsc2UsIkZvcmVncm91bmRDb2xvciI6IjcwLCA3MCwgNzAifSwiRWxhcHNlZFRpbWVDb2xvciI6IjAsIDAsIDAiLCJFbGFwc2VkVGltZVN0eWxlIjoyLCJUb2RheU1hcmtlclBvc2l0aW9uIjoyLCJDYXBzUG9zaXRpb24iOjB9LCJEZWZhdWx0TWlsZXN0b25lU2V0dGluZ3MiOnsiRmxhZ0Nvbm5lY3RvclNldHRpbmdzIjp7IkNvbG9yIjoiNzksIDEyOSwgMTg5IiwiSXNWaXNpYmxlIjpmYWxzZSwiTGluZVdlaWdodCI6MC4xfSwiRGF0ZUZvcm1hdCI6eyJGb3JtYXRTdHJpbmciOiJNTU0gZCIsIlNlcGFyYXRvciI6Ii8iLCJVc2VJbnRlcm5hdGlvbmFsRGF0ZUZvcm1hdCI6ZmFsc2V9LCJXb3JkV3JhcCI6dHJ1ZSwiSXNEYXRlVmlzaWJsZSI6ZmFsc2UsIlRpdGxlRm9udFNldHRpbmdzIjp7IkZvbnRTaXplIjoxMSwiRm9udE5hbWUiOiJDYWxpYnJpIiwiSXNCb2xkIjpmYWxzZSwiSXNJdGFsaWMiOmZhbHNlLCJJc1VuZGVybGluZWQiOmZhbHNlLCJGb3JlZ3JvdW5kQ29sb3IiOiJCbGFjayJ9LCJEYXRlRm9udFNldHRpbmdzIjp7IkZvbnRTaXplIjoxMCwiRm9udE5hbWUiOiJDYWxpYnJpIiwiSXNCb2xkIjpmYWxzZSwiSXNJdGFsaWMiOmZhbHNlLCJJc1VuZGVybGluZWQiOmZhbHNlLCJGb3JlZ3JvdW5kQ29sb3IiOiIxNzEsIDE0NiwgMTI5In0sIkNvbm5lY3RvclNldHRpbmdzIjp7IkNvbG9yIjoiIiwiSXNWaXNpYmxlIjpmYWxzZSwiTGluZVdlaWdodCI6MC4xfX0sIkRlZmF1bHRUYXNrU2V0dGluZ3MiOnsiV29yZFdyYXAiOmZhbHNlLCJEYXRlRm9udFNldHRpbmdzIjp7IkZvbnRTaXplIjoxMiwiRm9udE5hbWUiOiJDZW50dXJ5IEdvdGhpYyIsIklzQm9sZCI6ZmFsc2UsIklzSXRhbGljIjpmYWxzZSwiSXNVbmRlcmxpbmVkIjpmYWxzZSwiRm9yZWdyb3VuZENvbG9yIjoiNjgsIDg0LCAxMDYifSwiRHVyYXRpb25Gb250U2V0dGluZ3MiOnsiRm9udFNpemUiOjEwLCJGb250TmFtZSI6IkNhbGlicmkiLCJJc0JvbGQiOmZhbHNlLCJJc0l0YWxpYyI6ZmFsc2UsIklzVW5kZXJsaW5lZCI6ZmFsc2UsIkZvcmVncm91bmRDb2xvciI6IjIzNywgMTI1LCA0OSJ9LCJJc1RoaWNrIjpmYWxzZSwiVGFza3NBYm92ZVRpbWViYW5kIjpmYWxzZSwiRGF0ZUZvcm1hdCI6eyJGb3JtYXRTdHJpbmciOiJNTU0gZCIsIlNlcGFyYXRvciI6Ii8iLCJVc2VJbnRlcm5hdGlvbmFsRGF0ZUZvcm1hdCI6ZmFsc2V9LCJEdXJhdGlvblBvc2l0aW9uIjoyLCJEdXJhdGlvbkZvcm1hdCI6MCwiUmVuZGVyTG9uZ1Rhc2tUaXRsZUFib3ZlVGFza1NoYXBlIjpmYWxzZSwiSXNIb3Jpem9udGFsQ29ubmVjdG9yVmlzaWJsZSI6ZmFsc2UsIklzVmVydGljYWxDb25uZWN0b3JWaXNpYmxlIjpmYWxzZSwiSW50ZXJ2YWxUZXh0UG9zaXRpb24iOjEsIkludGVydmFsRGF0ZVBvc2l0aW9uIjo0LCJUaXRsZVdpZHRoIjpudWxsLCJUaXRsZUZvbnRTZXR0aW5ncyI6eyJGb250U2l6ZSI6MTQsIkZvbnROYW1lIjoiQ2VudHVyeSBHb3RoaWMiLCJJc0JvbGQiOnRydWUsIklzSXRhbGljIjpmYWxzZSwiSXNVbmRlcmxpbmVkIjpmYWxzZSwiRm9yZWdyb3VuZENvbG9yIjoiQmxhY2sifSwiVGFza3NTcGFjaW5nIjoxMCwiU2hhcGVIZWlnaHQiOjIyLjAsIlZlcnRpY2FsQ29ubmVjdG9yU2V0dGluZ3MiOnsiQ29sb3IiOiI5MSwgMTU1LCAyMTMiLCJJc1Zpc2libGUiOmZhbHNlLCJMaW5lV2VpZ2h0IjowLjB9LCJIb3Jpem9udGFsQ29ubmVjdG9yU2V0dGluZ3MiOnsiQ29sb3IiOiIyMDQsIDIwNCwgMjA0IiwiSXNWaXNpYmxlIjpmYWxzZSwiTGluZVdlaWdodCI6MC4wfSwiU21hcnRUaXRsZUZvcmVncm91bmQiOiIiLCJTbWFydFRpdGxlRm9yZWdyb3VuZElzQWN0aXZlIjpmYWxzZSwiU21hcnREdXJhdGlvbkZvcmVncm91bmQiOiIiLCJTbWFydER1cmF0aW9uRm9yZWdyb3VuZElzQWN0aXZlIjpmYWxzZSwiU21hcnREYXRlRm9yZWdyb3VuZCI6IiIsIlNtYXJ0RGF0ZUZvcmVncm91bmRJc0FjdGl2ZSI6ZmFsc2UsIkluY2x1ZGVOb25Xb3JraW5nRGF5c0luRHVyYXRpb24iOmZhbHNlLCJXb3JraW5nRGF5cyI6MzF9LCJTY2FsZVNldHRpbmdzIjp7IkRhdGVGb3JtYXQiOiJNTU0iLCJJbnRlcnZhbFR5cGUiOjMsIlVzZUF1dG9tYXRpY1RpbWVTY2FsZSI6dHJ1ZSwiQ3VzdG9tVGltZVNjYWxlVXRjU3RhcnREYXRlIjoiMjAxMy0wMS0wNVQwMDowMDowMFoiLCJDdXN0b21UaW1lU2NhbGVVdGNFbmREYXRlIjoiMjAxMy0xMi0yNlQwMDowMDowMFoifX0sIlRpbWViYW5kVmVydGljYWxQb3NpdGlvbiI6eyJRdWlja1Bvc2l0aW9uIjozLCJSZWxhdGl2ZVBvc2l0aW9uIjo0MC4wLCJBYnNvbHV0ZVBvc2l0aW9uIjoyMTYuMCwiUHJldmlvdXNBYnNvbHV0ZVBvc2l0aW9uIjoyMTYuMH19"/>
  <p:tag name="__MASTER" val="__part_0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JSZW5kZXJpbmdPcHRpb25zIjp7Ik1pbGVzdG9uZXNPdmVybGFwcGluZ0hhbmRsaW5nT3B0aW9ucyI6MiwiVGFza3NXaXRoVGl0bGVzTG9uZ2VyVGhhblRoZVRhc2tTaGFwZURldGVjdGVkIjpmYWxzZX0sIlJlbmRlcmluZ01hcCI6eyJNaWxlc3RvbmVzIjpbeyJNaWxlc3RvbmVJZCI6ImJmMDcyNTA3LWQ0ZGMtNDFhYi1iZGJjLWJkYjZiNjhlMzM3NiIsIlRpdGxlU2hhcGVOYW1lIjoiVGV4dEJveCAyMSIsIkRhdGVTaGFwZU5hbWUiOiJUZXh0Qm94IDIzIiwiTWFya2VyU2hhcGVOYW1lIjoiUm91bmRlZCBSZWN0YW5nbGUgMTkiLCJDb25uZWN0b3JTaGFwZU5hbWUiOiJTdHJhaWdodCBDb25uZWN0b3IgMjUifSx7Ik1pbGVzdG9uZUlkIjoiNWE5MDA1NGUtNWExNy00NTUyLTk0MjktOWY2MmM1MTU3NWMyIiwiVGl0bGVTaGFwZU5hbWUiOiJUZXh0Qm94IDI5IiwiRGF0ZVNoYXBlTmFtZSI6IlRleHRCb3ggNDQ3OSIsIk1hcmtlclNoYXBlTmFtZSI6IlJvdW5kZWQgUmVjdGFuZ2xlIDI3IiwiQ29ubmVjdG9yU2hhcGVOYW1lIjoiU3RyYWlnaHQgQ29ubmVjdG9yIDQ0ODEifSx7Ik1pbGVzdG9uZUlkIjoiMDJkYjBhMTAtY2U2OS00ZjRkLTljMmEtZmVkZmY5OWE0NGNiIiwiVGl0bGVTaGFwZU5hbWUiOiJUZXh0Qm94IDQ0ODUiLCJEYXRlU2hhcGVOYW1lIjoiVGV4dEJveCA0NDg3IiwiTWFya2VyU2hhcGVOYW1lIjoiUm91bmRlZCBSZWN0YW5nbGUgNDQ4MyIsIkNvbm5lY3RvclNoYXBlTmFtZSI6IlN0cmFpZ2h0IENvbm5lY3RvciA0NDg5In0seyJNaWxlc3RvbmVJZCI6IjhmMjRjM2Y3LWIyZTEtNDhhYy1hZWMxLTNkMDI0M2I3OTQ0ZCIsIlRpdGxlU2hhcGVOYW1lIjoiVGV4dEJveCA0NDkzIiwiRGF0ZVNoYXBlTmFtZSI6IlRleHRCb3ggNDQ5NSIsIk1hcmtlclNoYXBlTmFtZSI6IlJvdW5kZWQgUmVjdGFuZ2xlIDQ0OTEiLCJDb25uZWN0b3JTaGFwZU5hbWUiOiJTdHJhaWdodCBDb25uZWN0b3IgNDQ5NyJ9LHsiTWlsZXN0b25lSWQiOiI2Njc5MDA2ZS1mZmY2LTRiZDYtODE0OC0wMjgzMDM2MzQ2Y2EiLCJUaXRsZVNoYXBlTmFtZSI6IlRleHRCb3ggNDUwMSIsIkRhdGVTaGFwZU5hbWUiOiJUZXh0Qm94IDQ1MDQiLCJNYXJrZXJTaGFwZU5hbWUiOiJSb3VuZGVkIFJlY3RhbmdsZSA0NDk5IiwiQ29ubmVjdG9yU2hhcGVOYW1lIjoiU3RyYWlnaHQgQ29ubmVjdG9yIDQ1MDYifV0sIlRhc2tzIjpbeyJUYXNrSWQiOiJhNmQ1ZGY0YS1mMWJiLTRhOTAtYWM3MC0xOThkYWFiOGFkMGMiLCJUaXRsZVNoYXBlTmFtZSI6IlRleHRCb3ggODI4OSIsIkR1cmF0aW9uVGV4dFNoYXBlTmFtZSI6bnVsbCwiU2VnbWVudFNoYXBlTmFtZSI6IlJvdW5kZWQgUmVjdGFuZ2xlIDQ1MTAiLCJWZXJ0aWNhbExlZnRDb25uZWN0b3JTaGFwZU5hbWUiOiJTdHJhaWdodCBDb25uZWN0b3IgODI5OSIsIlZlcnRpY2FsUmlnaHRDb25uZWN0b3JTaGFwZU5hbWUiOiJTdHJhaWdodCBDb25uZWN0b3IgODMwMSIsIkhvcml6b250YWxDb25uZWN0b3JTaGFwZU5hbWUiOiJTdHJhaWdodCBDb25uZWN0b3IgODI5NyIsIkxlZnREYXRlU2hhcGVOYW1lIjoiVGV4dEJveCA4MjkyIiwiUmlnaHREYXRlU2hhcGVOYW1lIjoiVGV4dEJveCA4Mjk0In0seyJUYXNrSWQiOiIwMDExZGM2Ny01OWY3LTQ0NGMtYWE1OS1kODc5NzhlMTY3ZDciLCJUaXRsZVNoYXBlTmFtZSI6IlRleHRCb3ggODMwNiIsIkR1cmF0aW9uVGV4dFNoYXBlTmFtZSI6bnVsbCwiU2VnbWVudFNoYXBlTmFtZSI6IlJvdW5kZWQgUmVjdGFuZ2xlIDgzMDQiLCJWZXJ0aWNhbExlZnRDb25uZWN0b3JTaGFwZU5hbWUiOiJTdHJhaWdodCBDb25uZWN0b3IgODMxNiIsIlZlcnRpY2FsUmlnaHRDb25uZWN0b3JTaGFwZU5hbWUiOiJTdHJhaWdodCBDb25uZWN0b3IgODMxOCIsIkhvcml6b250YWxDb25uZWN0b3JTaGFwZU5hbWUiOiJTdHJhaWdodCBDb25uZWN0b3IgODMxNCIsIkxlZnREYXRlU2hhcGVOYW1lIjoiVGV4dEJveCA4MzA5IiwiUmlnaHREYXRlU2hhcGVOYW1lIjoiVGV4dEJveCA4MzExIn0seyJUYXNrSWQiOiIxMTRiYTk2Ny04OGM5LTQxYmQtOGUxMS0wZjBkN2EwNWY4MDAiLCJUaXRsZVNoYXBlTmFtZSI6IlRleHRCb3ggODEzMSIsIkR1cmF0aW9uVGV4dFNoYXBlTmFtZSI6bnVsbCwiU2VnbWVudFNoYXBlTmFtZSI6IlJvdW5kZWQgUmVjdGFuZ2xlIDgxMjkiLCJWZXJ0aWNhbExlZnRDb25uZWN0b3JTaGFwZU5hbWUiOiJTdHJhaWdodCBDb25uZWN0b3IgODE0MSIsIlZlcnRpY2FsUmlnaHRDb25uZWN0b3JTaGFwZU5hbWUiOiJTdHJhaWdodCBDb25uZWN0b3IgODE0MyIsIkhvcml6b250YWxDb25uZWN0b3JTaGFwZU5hbWUiOiJTdHJhaWdodCBDb25uZWN0b3IgODEzOSIsIkxlZnREYXRlU2hhcGVOYW1lIjoiVGV4dEJveCA4MTM0IiwiUmlnaHREYXRlU2hhcGVOYW1lIjoiVGV4dEJveCA4MTM2In0seyJUYXNrSWQiOiJiYjg1MDgyYi05NjY3LTQ0NTAtYmU1Ni00NDc1NTE4ZDQwYjUiLCJUaXRsZVNoYXBlTmFtZSI6IlRleHRCb3ggODE1MiIsIkR1cmF0aW9uVGV4dFNoYXBlTmFtZSI6bnVsbCwiU2VnbWVudFNoYXBlTmFtZSI6IlJvdW5kZWQgUmVjdGFuZ2xlIDgxNDciLCJWZXJ0aWNhbExlZnRDb25uZWN0b3JTaGFwZU5hbWUiOiJTdHJhaWdodCBDb25uZWN0b3IgODE3NSIsIlZlcnRpY2FsUmlnaHRDb25uZWN0b3JTaGFwZU5hbWUiOiJTdHJhaWdodCBDb25uZWN0b3IgODE3OSIsIkhvcml6b250YWxDb25uZWN0b3JTaGFwZU5hbWUiOiJTdHJhaWdodCBDb25uZWN0b3IgODE3MSIsIkxlZnREYXRlU2hhcGVOYW1lIjoiVGV4dEJveCA4MTYwIiwiUmlnaHREYXRlU2hhcGVOYW1lIjoiVGV4dEJveCA4MTY1In0seyJUYXNrSWQiOiI4OTliNjNiMC1mMDI5LTQwNjAtYWUzMS0xMmI0YjdjY2U0ZDIiLCJUaXRsZVNoYXBlTmFtZSI6IlRleHRCb3ggODE4OSIsIkR1cmF0aW9uVGV4dFNoYXBlTmFtZSI6bnVsbCwiU2VnbWVudFNoYXBlTmFtZSI6IlJvdW5kZWQgUmVjdGFuZ2xlIDgxODUiLCJWZXJ0aWNhbExlZnRDb25uZWN0b3JTaGFwZU5hbWUiOiJTdHJhaWdodCBDb25uZWN0b3IgODIwNyIsIlZlcnRpY2FsUmlnaHRDb25uZWN0b3JTaGFwZU5hbWUiOiJTdHJhaWdodCBDb25uZWN0b3IgODIxMCIsIkhvcml6b250YWxDb25uZWN0b3JTaGFwZU5hbWUiOiJTdHJhaWdodCBDb25uZWN0b3IgODIwNCIsIkxlZnREYXRlU2hhcGVOYW1lIjoiVGV4dEJveCA4MTk1IiwiUmlnaHREYXRlU2hhcGVOYW1lIjoiVGV4dEJveCA4MTk5In1dLCJUaW1lYmFuZCI6eyJFbGFwc2VkVGltZVNoYXBlTmFtZSI6IlJvdW5kZWQgUmVjdGFuZ2xlIDE0IiwiVG9kYXlNYXJrZXJTaGFwZU5hbWUiOiJJc29zY2VsZXMgVHJpYW5nbGUgMTYiLCJUb2RheU1hcmtlclRleHRTaGFwZU5hbWUiOiJUZXh0Qm94IDE3IiwiUmlnaHRFbmRDYXBzU2hhcGVOYW1lIjpudWxsLCJMZWZ0RW5kQ2Fwc1NoYXBlTmFtZSI6bnVsbCwiRWxhcHNlZFJlY3RhbmdsZVNoYXBlTmFtZSI6bnVsbCwiU2VnbWVudFNoYXBlc05hbWVzIjpbIlJvdW5kZWQgUmVjdGFuZ2xlIDEiLCJUZXh0Qm94IDMiLCJTdHJhaWdodCBDb25uZWN0b3IgNSIsIlRleHRCb3ggNiIsIlN0cmFpZ2h0IENvbm5lY3RvciA4IiwiVGV4dEJveCA5IiwiU3RyYWlnaHQgQ29ubmVjdG9yIDExIiwiVGV4dEJveCAxMiJdfX0sIkVkaXRpb24iOjEsIklzUGx1c0VkaXRpb24iOnRydWUsIkN1bHR1cmVJbmZvTmFtZSI6ImVuLVVTIiwiVmVyc2lvbiI6IjIuMi4wLjAiLCJNaWxlc3RvbmVzIjpbeyJEYXRlRm9ybWF0Ijp7IkZvcm1hdFN0cmluZyI6Ik1NTSBkIiwiU2VwYXJhdG9yIjoiLyIsIlVzZUludGVybmF0aW9uYWxEYXRlRm9ybWF0IjpmYWxzZX0sIkludGVybmFsSWQiOiI2Njc5MDA2ZS1mZmY2LTRiZDYtODE0OC0wMjgzMDM2MzQ2Y2EiLCJUaXRsZUxlZnQiOjkwLjExNjQ1NTEsIlRpdGxlVG9wIjoxNDkuNDE2ODU1LCJUaXRsZUhlaWdodCI6MzEuMDIsIlRpdGxlVG9wSXNDdXN0b20iOnRydWUsIlRpdGxlV2lkdGgiOjkxLjYzMTE4LCJDb2xvciI6IjAsIDAsIDAiLCJVdGNEYXRlIjoiMjAxMy0wMS0zMFQwMDowMDowMFoiLCJUaXRsZSI6Ik1pbGVzdG9uZSAxIEhlcmUiLCJTdHlsZSI6NCwiQmVsb3dUaW1lYmFuZCI6ZmFsc2UsIkN1c3RvbVNldHRpbmdzIjp7IklzRGF0ZVZpc2libGUiOnRydWUsIlRpdGxlRm9udFNldHRpbmdzIjp7IkZvbnRTaXplIjoxNiwiRm9udE5hbWUiOiJDZW50dXJ5IEdvdGhpYyIsIklzQm9sZCI6dHJ1ZSwiSXNJdGFsaWMiOmZhbHNlLCJJc1VuZGVybGluZWQiOmZhbHNlLCJGb3JlZ3JvdW5kQ29sb3IiOiIyNTUsIDI1NSwgMjU1In0sIkRhdGVGb250U2V0dGluZ3MiOnsiRm9udFNpemUiOjEwLCJGb250TmFtZSI6IkNlbnR1cnkgR290aGljIiwiSXNCb2xkIjpmYWxzZSwiSXNJdGFsaWMiOmZhbHNlLCJJc1VuZGVybGluZWQiOmZhbHNlLCJGb3JlZ3JvdW5kQ29sb3IiOiIxMTcsIDE4OSwgMTY3In0sIkNvbm5lY3RvclNldHRpbmdzIjp7IkNvbG9yIjoiMCwgMCwgMCIsIklzVmlzaWJsZSI6ZmFsc2UsIkxpbmVXZWlnaHQiOjAuMX19LCJIaWRlRGF0ZSI6dHJ1ZSwiU2hhcGVUb3AiOjIwMy44MTI1MTUsIlF1aWNrU2hhcGVTaXplIjoxfSx7IkRhdGVGb3JtYXQiOnsiRm9ybWF0U3RyaW5nIjoiTU1NIGQiLCJTZXBhcmF0b3IiOiIvIiwiVXNlSW50ZXJuYXRpb25hbERhdGVGb3JtYXQiOmZhbHNlfSwiSW50ZXJuYWxJZCI6IjhmMjRjM2Y3LWIyZTEtNDhhYy1hZWMxLTNkMDI0M2I3OTQ0ZCIsIlRpdGxlTGVmdCI6MTcyLjAyNzMyOCwiVGl0bGVUb3AiOjE2NS40OCwiVGl0bGVIZWlnaHQiOjMxLjAyLCJUaXRsZVRvcElzQ3VzdG9tIjp0cnVlLCJUaXRsZVdpZHRoIjo5NC4yMTgzNDU2LCJDb2xvciI6IjAsIDAsIDAiLCJVdGNEYXRlIjoiMjAxMy0wMy0yOFQwMDowMDowMFoiLCJUaXRsZSI6Ik1pbGVzdG9uZSAyIEhlcmUiLCJTdHlsZSI6NCwiQmVsb3dUaW1lYmFuZCI6ZmFsc2UsIkN1c3RvbVNldHRpbmdzIjp7IklzRGF0ZVZpc2libGUiOnRydWUsIlRpdGxlRm9udFNldHRpbmdzIjp7IkZvbnRTaXplIjoxNiwiRm9udE5hbWUiOiJDZW50dXJ5IEdvdGhpYyIsIklzQm9sZCI6dHJ1ZSwiSXNJdGFsaWMiOmZhbHNlLCJJc1VuZGVybGluZWQiOmZhbHNlLCJGb3JlZ3JvdW5kQ29sb3IiOiIyNTUsIDI1NSwgMjU1In0sIkRhdGVGb250U2V0dGluZ3MiOnsiRm9udFNpemUiOjEwLCJGb250TmFtZSI6IkNlbnR1cnkgR290aGljIiwiSXNCb2xkIjpmYWxzZSwiSXNJdGFsaWMiOmZhbHNlLCJJc1VuZGVybGluZWQiOmZhbHNlLCJGb3JlZ3JvdW5kQ29sb3IiOiIxMTcsIDE4OSwgMTY3In0sIkNvbm5lY3RvclNldHRpbmdzIjp7IkNvbG9yIjoiMCwgMCwgMCIsIklzVmlzaWJsZSI6ZmFsc2UsIkxpbmVXZWlnaHQiOjAuMX19LCJIaWRlRGF0ZSI6dHJ1ZSwiU2hhcGVUb3AiOjIwMy44MTI1MTUsIlF1aWNrU2hhcGVTaXplIjoxfSx7IkRhdGVGb3JtYXQiOnsiRm9ybWF0U3RyaW5nIjoiTU1NIGQiLCJTZXBhcmF0b3IiOiIvIiwiVXNlSW50ZXJuYXRpb25hbERhdGVGb3JtYXQiOmZhbHNlfSwiSW50ZXJuYWxJZCI6IjAyZGIwYTEwLWNlNjktNGY0ZC05YzJhLWZlZGZmOTlhNDRjYiIsIlRpdGxlTGVmdCI6MjgxLjUwNjc3NSwiVGl0bGVUb3AiOjE0OS40MTY4NTUsIlRpdGxlSGVpZ2h0IjozMS4wMiwiVGl0bGVUb3BJc0N1c3RvbSI6dHJ1ZSwiVGl0bGVXaWR0aCI6OTQuMjE4MzQ1NiwiQ29sb3IiOiIwLCAwLCAwIiwiVXRjRGF0ZSI6IjIwMTMtMDYtMTFUMDA6MDA6MDBaIiwiVGl0bGUiOiJNaWxlc3RvbmUgMyBIZXJlIiwiU3R5bGUiOjQsIkJlbG93VGltZWJhbmQiOmZhbHNlLCJDdXN0b21TZXR0aW5ncyI6eyJJc0RhdGVWaXNpYmxlIjp0cnVlLCJUaXRsZUZvbnRTZXR0aW5ncyI6eyJGb250U2l6ZSI6MTYsIkZvbnROYW1lIjoiQ2VudHVyeSBHb3RoaWMiLCJJc0JvbGQiOnRydWUsIklzSXRhbGljIjpmYWxzZSwiSXNVbmRlcmxpbmVkIjpmYWxzZSwiRm9yZWdyb3VuZENvbG9yIjoiMjU1LCAyNTUsIDI1NSJ9LCJEYXRlRm9udFNldHRpbmdzIjp7IkZvbnRTaXplIjoxMCwiRm9udE5hbWUiOiJDZW50dXJ5IEdvdGhpYyIsIklzQm9sZCI6ZmFsc2UsIklzSXRhbGljIjpmYWxzZSwiSXNVbmRlcmxpbmVkIjpmYWxzZSwiRm9yZWdyb3VuZENvbG9yIjoiMTE3LCAxODksIDE2NyJ9LCJDb25uZWN0b3JTZXR0aW5ncyI6eyJDb2xvciI6IjAsIDAsIDAiLCJJc1Zpc2libGUiOmZhbHNlLCJMaW5lV2VpZ2h0IjowLjF9fSwiSGlkZURhdGUiOnRydWUsIlNoYXBlVG9wIjoyMDMuODEyNTE1LCJRdWlja1NoYXBlU2l6ZSI6MX0seyJEYXRlRm9ybWF0Ijp7IkZvcm1hdFN0cmluZyI6Ik1NTSBkIiwiU2VwYXJhdG9yIjoiLyIsIlVzZUludGVybmF0aW9uYWxEYXRlRm9ybWF0IjpmYWxzZX0sIkludGVybmFsSWQiOiI1YTkwMDU0ZS01YTE3LTQ1NTItOTQyOS05ZjYyYzUxNTc1YzIiLCJUaXRsZUxlZnQiOjQwMi42NjQsIlRpdGxlVG9wIjoxNjUuNDgsIlRpdGxlSGVpZ2h0IjozMS4wMiwiVGl0bGVUb3BJc0N1c3RvbSI6dHJ1ZSwiVGl0bGVXaWR0aCI6OTQuMjE4MzQ1NiwiQ29sb3IiOiIwLCAwLCAwIiwiVXRjRGF0ZSI6IjIwMTMtMDktMDJUMDA6MDA6MDBaIiwiVGl0bGUiOiJNaWxlc3RvbmUgNCBIZXJlIiwiU3R5bGUiOjQsIkJlbG93VGltZWJhbmQiOmZhbHNlLCJDdXN0b21TZXR0aW5ncyI6eyJJc0RhdGVWaXNpYmxlIjp0cnVlLCJUaXRsZUZvbnRTZXR0aW5ncyI6eyJGb250U2l6ZSI6MTYsIkZvbnROYW1lIjoiQ2VudHVyeSBHb3RoaWMiLCJJc0JvbGQiOnRydWUsIklzSXRhbGljIjpmYWxzZSwiSXNVbmRlcmxpbmVkIjpmYWxzZSwiRm9yZWdyb3VuZENvbG9yIjoiMjU1LCAyNTUsIDI1NSJ9LCJEYXRlRm9udFNldHRpbmdzIjp7IkZvbnRTaXplIjoxMCwiRm9udE5hbWUiOiJDZW50dXJ5IEdvdGhpYyIsIklzQm9sZCI6ZmFsc2UsIklzSXRhbGljIjpmYWxzZSwiSXNVbmRlcmxpbmVkIjpmYWxzZSwiRm9yZWdyb3VuZENvbG9yIjoiMTE3LCAxODksIDE2NyJ9LCJDb25uZWN0b3JTZXR0aW5ncyI6eyJDb2xvciI6IjAsIDAsIDAiLCJJc1Zpc2libGUiOmZhbHNlLCJMaW5lV2VpZ2h0IjowLjF9fSwiSGlkZURhdGUiOnRydWUsIlNoYXBlVG9wIjoyMDMuODEyNTE1LCJRdWlja1NoYXBlU2l6ZSI6MX0seyJEYXRlRm9ybWF0Ijp7IkZvcm1hdFN0cmluZyI6Ik1NTSBkIiwiU2VwYXJhdG9yIjoiLyIsIlVzZUludGVybmF0aW9uYWxEYXRlRm9ybWF0IjpmYWxzZX0sIkludGVybmFsSWQiOiJiZjA3MjUwNy1kNGRjLTQxYWItYmRiYy1iZGI2YjY4ZTMzNzYiLCJUaXRsZUxlZnQiOjQ3Mi43MzA3NzQsIlRpdGxlVG9wIjoxNDcuNzk0MSwiVGl0bGVIZWlnaHQiOjMxLjAyLCJUaXRsZVRvcElzQ3VzdG9tIjp0cnVlLCJUaXRsZVdpZHRoIjo5NC4yMTgzNDU2LCJDb2xvciI6IjAsIDAsIDAiLCJVdGNEYXRlIjoiMjAxMy0xMC0yMFQwMDowMDowMFoiLCJUaXRsZSI6Ik1pbGVzdG9uZSA1IEhlcmUiLCJTdHlsZSI6NCwiQmVsb3dUaW1lYmFuZCI6ZmFsc2UsIkN1c3RvbVNldHRpbmdzIjp7IklzRGF0ZVZpc2libGUiOnRydWUsIlRpdGxlRm9udFNldHRpbmdzIjp7IkZvbnRTaXplIjoxNiwiRm9udE5hbWUiOiJDZW50dXJ5IEdvdGhpYyIsIklzQm9sZCI6dHJ1ZSwiSXNJdGFsaWMiOmZhbHNlLCJJc1VuZGVybGluZWQiOmZhbHNlLCJGb3JlZ3JvdW5kQ29sb3IiOiIyNTUsIDI1NSwgMjU1In0sIkRhdGVGb250U2V0dGluZ3MiOnsiRm9udFNpemUiOjEwLCJGb250TmFtZSI6IkNlbnR1cnkgR290aGljIiwiSXNCb2xkIjpmYWxzZSwiSXNJdGFsaWMiOmZhbHNlLCJJc1VuZGVybGluZWQiOmZhbHNlLCJGb3JlZ3JvdW5kQ29sb3IiOiIxMTcsIDE4OSwgMTY3In0sIkNvbm5lY3RvclNldHRpbmdzIjp7IkNvbG9yIjoiMCwgMCwgMCIsIklzVmlzaWJsZSI6ZmFsc2UsIkxpbmVXZWlnaHQiOjAuMX19LCJIaWRlRGF0ZSI6dHJ1ZSwiU2hhcGVUb3AiOjIwMy44MTI1MTUsIlF1aWNrU2hhcGVTaXplIjoxfV0sIlRpbWVMaW5lVHlwZSI6NCwiVGFza3MiOlt7IkR1cmF0aW9uVmFsdWUiOjEzNi4wLCJEdXJhdGlvbkZvcm1hdCI6MCwiSW50ZXJuYWxJZCI6ImE2ZDVkZjRhLWYxYmItNGE5MC1hYzcwLTE5OGRhYWI4YWQwYyIsIkluZGV4IjoxLCJDb2xvciI6IjIwNiwgMjE5LCAyMzAiLCJVdGNTdGFydERhdGUiOiIyMDEzLTA2LTIwVDAwOjAwOjAwWiIsIlV0Y0VuZERhdGUiOiIyMDEzLTEyLTI2VDAwOjAwOjAwWiIsIlRpdGxlIjoiVGFzayAxIiwiU2hhcGUiOjIsIkN1c3RvbVNldHRpbmdzIjp7IlRpdGxlV2lkdGgiOm51bGwsIlRpdGxlRm9udFNldHRpbmdzIjp7IkZvbnRTaXplIjoxNCwiRm9udE5hbWUiOiJDZW50dXJ5IEdvdGhpYyIsIklzQm9sZCI6dHJ1ZSwiSXNJdGFsaWMiOmZhbHNlLCJJc1VuZGVybGluZWQiOmZhbHNlLCJGb3JlZ3JvdW5kQ29sb3IiOiIwLCAwLCAwIn0sIlN0YXJ0RGF0ZUZvbnRTZXR0aW5ncyI6eyJGb250U2l6ZSI6MTIsIkZvbnROYW1lIjoiQ2VudHVyeSBHb3RoaWMiLCJJc0JvbGQiOmZhbHNlLCJJc0l0YWxpYyI6ZmFsc2UsIklzVW5kZXJsaW5lZCI6ZmFsc2UsIkZvcmVncm91bmRDb2xvciI6IjY4LCA4NCwgMTA2In0sIkVuZERhdGVGb250U2V0dGluZ3MiOnsiRm9udFNpemUiOjEyLCJGb250TmFtZSI6IkNlbnR1cnkgR290aGljIiwiSXNCb2xkIjpmYWxzZSwiSXNJdGFsaWMiOmZhbHNlLCJJc1VuZGVybGluZWQiOmZhbHNlLCJGb3JlZ3JvdW5kQ29sb3IiOiI2OCwgODQsIDEwNiJ9LCJEdXJhdGlvbkZvbnRTZXR0aW5ncyI6eyJGb250U2l6ZSI6MTAsIkZvbnROYW1lIjoiQ2FsaWJyaSIsIklzQm9sZCI6ZmFsc2UsIklzSXRhbGljIjpmYWxzZSwiSXNVbmRlcmxpbmVkIjpmYWxzZSwiRm9yZWdyb3VuZENvbG9yIjoiMjM3LCAxMjUsIDQ5In0sIlRhc2tzU3BhY2luZyI6NSwiU2hhcGVIZWlnaHQiOjIyLjAsIlZlcnRpY2FsQ29ubmVjdG9yU2V0dGluZ3MiOnsiQ29sb3IiOiI5MSwgMTU1LCAyMTMiLCJJc1Zpc2libGUiOmZhbHNlLCJMaW5lV2VpZ2h0IjowLjB9LCJIb3Jpem9udGFsQ29ubmVjdG9yU2V0dGluZ3MiOnsiQ29sb3IiOiIyMDQsIDIwNCwgMjA0IiwiSXNWaXNpYmxlIjpmYWxzZSwiTGluZVdlaWdodCI6MC4wfSwiU21hcnRUaXRsZUZvcmVncm91bmQiOiJXaGl0ZSIsIlNtYXJ0VGl0bGVGb3JlZ3JvdW5kSXNBY3RpdmUiOmZhbHNlLCJTbWFydER1cmF0aW9uRm9yZWdyb3VuZCI6IjIzNywgMTI1LCA0OSIsIlNtYXJ0RHVyYXRpb25Gb3JlZ3JvdW5kSXNBY3RpdmUiOmZhbHNlLCJTbWFydERhdGVGb3JlZ3JvdW5kIjoiV2hpdGUiLCJTbWFydERhdGVGb3JlZ3JvdW5kSXNBY3RpdmUiOmZhbHNlLCJJbmNsdWRlTm9uV29ya2luZ0RheXNJbkR1cmF0aW9uIjpmYWxzZSwiV29ya2luZ0RheXMiOjMxfSwiVGFza0RhdGVQb3NpdGlvbiI6NCwiVGFza1RpdGxlUG9zaXRpb24iOjEsIlRhc2tEdXJhdGlvblBvc2l0aW9uIjoyLCJUYXNrVGl0bGVJc1dpZGVyIjpmYWxzZSwiRGF0ZUZvcm1hdCI6eyJGb3JtYXRTdHJpbmciOiJNTU0gZCIsIlNlcGFyYXRvciI6Ii8iLCJVc2VJbnRlcm5hdGlvbmFsRGF0ZUZvcm1hdCI6ZmFsc2V9fSx7IkR1cmF0aW9uVmFsdWUiOjEzNy4wLCJEdXJhdGlvbkZvcm1hdCI6MCwiSW50ZXJuYWxJZCI6IjAwMTFkYzY3LTU5ZjctNDQ0Yy1hYTU5LWQ4Nzk3OGUxNjdkNyIsIkluZGV4IjoyLCJDb2xvciI6IjIwNiwgMjE5LCAyMzAiLCJVdGNTdGFydERhdGUiOiIyMDEzLTAzLTI1VDAwOjAwOjAwWiIsIlV0Y0VuZERhdGUiOiIyMDEzLTEwLTAxVDAwOjAwOjAwWiIsIlRpdGxlIjoiVGFzayAyIiwiU2hhcGUiOjIsIkN1c3RvbVNldHRpbmdzIjp7IlRpdGxlV2lkdGgiOm51bGwsIlRpdGxlRm9udFNldHRpbmdzIjp7IkZvbnRTaXplIjoxNCwiRm9udE5hbWUiOiJDZW50dXJ5IEdvdGhpYyIsIklzQm9sZCI6dHJ1ZSwiSXNJdGFsaWMiOmZhbHNlLCJJc1VuZGVybGluZWQiOmZhbHNlLCJGb3JlZ3JvdW5kQ29sb3IiOiIwLCAwLCAwIn0sIlN0YXJ0RGF0ZUZvbnRTZXR0aW5ncyI6eyJGb250U2l6ZSI6MTIsIkZvbnROYW1lIjoiQ2VudHVyeSBHb3RoaWMiLCJJc0JvbGQiOmZhbHNlLCJJc0l0YWxpYyI6ZmFsc2UsIklzVW5kZXJsaW5lZCI6ZmFsc2UsIkZvcmVncm91bmRDb2xvciI6IjY4LCA4NCwgMTA2In0sIkVuZERhdGVGb250U2V0dGluZ3MiOnsiRm9udFNpemUiOjEyLCJGb250TmFtZSI6IkNlbnR1cnkgR290aGljIiwiSXNCb2xkIjpmYWxzZSwiSXNJdGFsaWMiOmZhbHNlLCJJc1VuZGVybGluZWQiOmZhbHNlLCJGb3JlZ3JvdW5kQ29sb3IiOiI2OCwgODQsIDEwNiJ9LCJEdXJhdGlvbkZvbnRTZXR0aW5ncyI6eyJGb250U2l6ZSI6MTAsIkZvbnROYW1lIjoiQ2FsaWJyaSIsIklzQm9sZCI6ZmFsc2UsIklzSXRhbGljIjpmYWxzZSwiSXNVbmRlcmxpbmVkIjpmYWxzZSwiRm9yZWdyb3VuZENvbG9yIjoiMjM3LCAxMjUsIDQ5In0sIlRhc2tzU3BhY2luZyI6NSwiU2hhcGVIZWlnaHQiOjIyLjAsIlZlcnRpY2FsQ29ubmVjdG9yU2V0dGluZ3MiOnsiQ29sb3IiOiI5MSwgMTU1LCAyMTMiLCJJc1Zpc2libGUiOmZhbHNlLCJMaW5lV2VpZ2h0IjowLjB9LCJIb3Jpem9udGFsQ29ubmVjdG9yU2V0dGluZ3MiOnsiQ29sb3IiOiIyMDQsIDIwNCwgMjA0IiwiSXNWaXNpYmxlIjpmYWxzZSwiTGluZVdlaWdodCI6MC4wfSwiU21hcnRUaXRsZUZvcmVncm91bmQiOiJXaGl0ZSIsIlNtYXJ0VGl0bGVGb3JlZ3JvdW5kSXNBY3RpdmUiOmZhbHNlLCJTbWFydER1cmF0aW9uRm9yZWdyb3VuZCI6IjIzNywgMTI1LCA0OSIsIlNtYXJ0RHVyYXRpb25Gb3JlZ3JvdW5kSXNBY3RpdmUiOmZhbHNlLCJTbWFydERhdGVGb3JlZ3JvdW5kIjoiV2hpdGUiLCJTbWFydERhdGVGb3JlZ3JvdW5kSXNBY3RpdmUiOmZhbHNlLCJJbmNsdWRlTm9uV29ya2luZ0RheXNJbkR1cmF0aW9uIjpmYWxzZSwiV29ya2luZ0RheXMiOjMxfSwiVGFza0RhdGVQb3NpdGlvbiI6NCwiVGFza1RpdGxlUG9zaXRpb24iOjEsIlRhc2tEdXJhdGlvblBvc2l0aW9uIjoyLCJUYXNrVGl0bGVJc1dpZGVyIjpmYWxzZSwiRGF0ZUZvcm1hdCI6eyJGb3JtYXRTdHJpbmciOiJNTU0gZCIsIlNlcGFyYXRvciI6Ii8iLCJVc2VJbnRlcm5hdGlvbmFsRGF0ZUZvcm1hdCI6ZmFsc2V9fSx7IkR1cmF0aW9uVmFsdWUiOjY1LjAsIkR1cmF0aW9uRm9ybWF0IjowLCJJbnRlcm5hbElkIjoiMTE0YmE5NjctODhjOS00MWJkLThlMTEtMGYwZDdhMDVmODAwIiwiSW5kZXgiOjMsIkNvbG9yIjoiMjA2LCAyMTksIDIzMCIsIlV0Y1N0YXJ0RGF0ZSI6IjIwMTMtMDMtMTRUMDA6MDA6MDBaIiwiVXRjRW5kRGF0ZSI6IjIwMTMtMDYtMTJUMDA6MDA6MDBaIiwiVGl0bGUiOiJUYXNrIDMiLCJTaGFwZSI6MiwiQ3VzdG9tU2V0dGluZ3MiOnsiVGl0bGVXaWR0aCI6bnVsbCwiVGl0bGVGb250U2V0dGluZ3MiOnsiRm9udFNpemUiOjE0LCJGb250TmFtZSI6IkNlbnR1cnkgR290aGljIiwiSXNCb2xkIjp0cnVlLCJJc0l0YWxpYyI6ZmFsc2UsIklzVW5kZXJsaW5lZCI6ZmFsc2UsIkZvcmVncm91bmRDb2xvciI6IjAsIDAsIDAifSwiU3RhcnREYXRlRm9udFNldHRpbmdzIjp7IkZvbnRTaXplIjoxMiwiRm9udE5hbWUiOiJDZW50dXJ5IEdvdGhpYyIsIklzQm9sZCI6ZmFsc2UsIklzSXRhbGljIjpmYWxzZSwiSXNVbmRlcmxpbmVkIjpmYWxzZSwiRm9yZWdyb3VuZENvbG9yIjoiNjgsIDg0LCAxMDYifSwiRW5kRGF0ZUZvbnRTZXR0aW5ncyI6eyJGb250U2l6ZSI6MTIsIkZvbnROYW1lIjoiQ2VudHVyeSBHb3RoaWMiLCJJc0JvbGQiOmZhbHNlLCJJc0l0YWxpYyI6ZmFsc2UsIklzVW5kZXJsaW5lZCI6ZmFsc2UsIkZvcmVncm91bmRDb2xvciI6IjY4LCA4NCwgMTA2In0sIkR1cmF0aW9uRm9udFNldHRpbmdzIjp7IkZvbnRTaXplIjoxMCwiRm9udE5hbWUiOiJDYWxpYnJpIiwiSXNCb2xkIjpmYWxzZSwiSXNJdGFsaWMiOmZhbHNlLCJJc1VuZGVybGluZWQiOmZhbHNlLCJGb3JlZ3JvdW5kQ29sb3IiOiIyMzcsIDEyNSwgNDkifSwiVGFza3NTcGFjaW5nIjo1LCJTaGFwZUhlaWdodCI6MjIuMCwiVmVydGljYWxDb25uZWN0b3JTZXR0aW5ncyI6eyJDb2xvciI6IjkxLCAxNTUsIDIxMyIsIklzVmlzaWJsZSI6ZmFsc2UsIkxpbmVXZWlnaHQiOjAuMH0sIkhvcml6b250YWxDb25uZWN0b3JTZXR0aW5ncyI6eyJDb2xvciI6IjIwNCwgMjA0LCAyMDQiLCJJc1Zpc2libGUiOmZhbHNlLCJMaW5lV2VpZ2h0IjowLjB9LCJTbWFydFRpdGxlRm9yZWdyb3VuZCI6IldoaXRlIiwiU21hcnRUaXRsZUZvcmVncm91bmRJc0FjdGl2ZSI6ZmFsc2UsIlNtYXJ0RHVyYXRpb25Gb3JlZ3JvdW5kIjoiMjM3LCAxMjUsIDQ5IiwiU21hcnREdXJhdGlvbkZvcmVncm91bmRJc0FjdGl2ZSI6ZmFsc2UsIlNtYXJ0RGF0ZUZvcmVncm91bmQiOiJXaGl0ZSIsIlNtYXJ0RGF0ZUZvcmVncm91bmRJc0FjdGl2ZSI6ZmFsc2UsIkluY2x1ZGVOb25Xb3JraW5nRGF5c0luRHVyYXRpb24iOmZhbHNlLCJXb3JraW5nRGF5cyI6MzF9LCJUYXNrRGF0ZVBvc2l0aW9uIjo0LCJUYXNrVGl0bGVQb3NpdGlvbiI6MSwiVGFza0R1cmF0aW9uUG9zaXRpb24iOjIsIlRhc2tUaXRsZUlzV2lkZXIiOmZhbHNlLCJEYXRlRm9ybWF0Ijp7IkZvcm1hdFN0cmluZyI6Ik1NTSBkIiwiU2VwYXJhdG9yIjoiLyIsIlVzZUludGVybmF0aW9uYWxEYXRlRm9ybWF0IjpmYWxzZX19LHsiRHVyYXRpb25WYWx1ZSI6NTIuMCwiRHVyYXRpb25Gb3JtYXQiOjAsIkludGVybmFsSWQiOiJiYjg1MDgyYi05NjY3LTQ0NTAtYmU1Ni00NDc1NTE4ZDQwYjUiLCJJbmRleCI6NCwiQ29sb3IiOiIyMDYsIDIxOSwgMjMwIiwiVXRjU3RhcnREYXRlIjoiMjAxMy0wMi0wMlQwMDowMDowMFoiLCJVdGNFbmREYXRlIjoiMjAxMy0wNC0xNlQwMDowMDowMFoiLCJUaXRsZSI6IlRhc2sgNCIsIlNoYXBlIjoyLCJDdXN0b21TZXR0aW5ncyI6eyJUaXRsZVdpZHRoIjpudWxsLCJUaXRsZUZvbnRTZXR0aW5ncyI6eyJGb250U2l6ZSI6MTQsIkZvbnROYW1lIjoiQ2VudHVyeSBHb3RoaWMiLCJJc0JvbGQiOnRydWUsIklzSXRhbGljIjpmYWxzZSwiSXNVbmRlcmxpbmVkIjpmYWxzZSwiRm9yZWdyb3VuZENvbG9yIjoiMCwgMCwgMCJ9LCJTdGFydERhdGVGb250U2V0dGluZ3MiOnsiRm9udFNpemUiOjEyLCJGb250TmFtZSI6IkNlbnR1cnkgR290aGljIiwiSXNCb2xkIjpmYWxzZSwiSXNJdGFsaWMiOmZhbHNlLCJJc1VuZGVybGluZWQiOmZhbHNlLCJGb3JlZ3JvdW5kQ29sb3IiOiI2OCwgODQsIDEwNiJ9LCJFbmREYXRlRm9udFNldHRpbmdzIjp7IkZvbnRTaXplIjoxMiwiRm9udE5hbWUiOiJDZW50dXJ5IEdvdGhpYyIsIklzQm9sZCI6ZmFsc2UsIklzSXRhbGljIjpmYWxzZSwiSXNVbmRlcmxpbmVkIjpmYWxzZSwiRm9yZWdyb3VuZENvbG9yIjoiNjgsIDg0LCAxMDYifSwiRHVyYXRpb25Gb250U2V0dGluZ3MiOnsiRm9udFNpemUiOjEwLCJGb250TmFtZSI6IkNhbGlicmkiLCJJc0JvbGQiOmZhbHNlLCJJc0l0YWxpYyI6ZmFsc2UsIklzVW5kZXJsaW5lZCI6ZmFsc2UsIkZvcmVncm91bmRDb2xvciI6IjIzNywgMTI1LCA0OSJ9LCJUYXNrc1NwYWNpbmciOjUsIlNoYXBlSGVpZ2h0IjoyMi4wLCJWZXJ0aWNhbENvbm5lY3RvclNldHRpbmdzIjp7IkNvbG9yIjoiOTEsIDE1NSwgMjEzIiwiSXNWaXNpYmxlIjpmYWxzZSwiTGluZVdlaWdodCI6MC4wfSwiSG9yaXpvbnRhbENvbm5lY3RvclNldHRpbmdzIjp7IkNvbG9yIjoiMjA0LCAyMDQsIDIwNCIsIklzVmlzaWJsZSI6ZmFsc2UsIkxpbmVXZWlnaHQiOjAuMH0sIlNtYXJ0VGl0bGVGb3JlZ3JvdW5kIjoiV2hpdGUiLCJTbWFydFRpdGxlRm9yZWdyb3VuZElzQWN0aXZlIjpmYWxzZSwiU21hcnREdXJhdGlvbkZvcmVncm91bmQiOiIyMzcsIDEyNSwgNDkiLCJTbWFydER1cmF0aW9uRm9yZWdyb3VuZElzQWN0aXZlIjpmYWxzZSwiU21hcnREYXRlRm9yZWdyb3VuZCI6IldoaXRlIiwiU21hcnREYXRlRm9yZWdyb3VuZElzQWN0aXZlIjpmYWxzZSwiSW5jbHVkZU5vbldvcmtpbmdEYXlzSW5EdXJhdGlvbiI6ZmFsc2UsIldvcmtpbmdEYXlzIjozMX0sIlRhc2tEYXRlUG9zaXRpb24iOjQsIlRhc2tUaXRsZVBvc2l0aW9uIjoxLCJUYXNrRHVyYXRpb25Qb3NpdGlvbiI6MiwiVGFza1RpdGxlSXNXaWRlciI6ZmFsc2UsIkRhdGVGb3JtYXQiOnsiRm9ybWF0U3RyaW5nIjoiTU1NIGQiLCJTZXBhcmF0b3IiOiIvIiwiVXNlSW50ZXJuYXRpb25hbERhdGVGb3JtYXQiOmZhbHNlfX0seyJEdXJhdGlvblZhbHVlIjo5OS4wLCJEdXJhdGlvbkZvcm1hdCI6MCwiSW50ZXJuYWxJZCI6Ijg5OWI2M2IwLWYwMjktNDA2MC1hZTMxLTEyYjRiN2NjZTRkMiIsIkluZGV4Ijo1LCJDb2xvciI6IjIwNiwgMjE5LCAyMzAiLCJVdGNTdGFydERhdGUiOiIyMDEzLTAxLTA1VDAwOjAwOjAwWiIsIlV0Y0VuZERhdGUiOiIyMDEzLTA1LTIzVDAwOjAwOjAwWiIsIlRpdGxlIjoiVGFzayA1IiwiU2hhcGUiOjIsIkN1c3RvbVNldHRpbmdzIjp7IlRpdGxlV2lkdGgiOm51bGwsIlRpdGxlRm9udFNldHRpbmdzIjp7IkZvbnRTaXplIjoxNCwiRm9udE5hbWUiOiJDZW50dXJ5IEdvdGhpYyIsIklzQm9sZCI6dHJ1ZSwiSXNJdGFsaWMiOmZhbHNlLCJJc1VuZGVybGluZWQiOmZhbHNlLCJGb3JlZ3JvdW5kQ29sb3IiOiIwLCAwLCAwIn0sIlN0YXJ0RGF0ZUZvbnRTZXR0aW5ncyI6eyJGb250U2l6ZSI6MTIsIkZvbnROYW1lIjoiQ2VudHVyeSBHb3RoaWMiLCJJc0JvbGQiOmZhbHNlLCJJc0l0YWxpYyI6ZmFsc2UsIklzVW5kZXJsaW5lZCI6ZmFsc2UsIkZvcmVncm91bmRDb2xvciI6IjY4LCA4NCwgMTA2In0sIkVuZERhdGVGb250U2V0dGluZ3MiOnsiRm9udFNpemUiOjEyLCJGb250TmFtZSI6IkNlbnR1cnkgR290aGljIiwiSXNCb2xkIjpmYWxzZSwiSXNJdGFsaWMiOmZhbHNlLCJJc1VuZGVybGluZWQiOmZhbHNlLCJGb3JlZ3JvdW5kQ29sb3IiOiI2OCwgODQsIDEwNiJ9LCJEdXJhdGlvbkZvbnRTZXR0aW5ncyI6eyJGb250U2l6ZSI6MTAsIkZvbnROYW1lIjoiQ2FsaWJyaSIsIklzQm9sZCI6ZmFsc2UsIklzSXRhbGljIjpmYWxzZSwiSXNVbmRlcmxpbmVkIjpmYWxzZSwiRm9yZWdyb3VuZENvbG9yIjoiMjM3LCAxMjUsIDQ5In0sIlRhc2tzU3BhY2luZyI6NSwiU2hhcGVIZWlnaHQiOjIyLjAsIlZlcnRpY2FsQ29ubmVjdG9yU2V0dGluZ3MiOnsiQ29sb3IiOiI5MSwgMTU1LCAyMTMiLCJJc1Zpc2libGUiOmZhbHNlLCJMaW5lV2VpZ2h0IjowLjB9LCJIb3Jpem9udGFsQ29ubmVjdG9yU2V0dGluZ3MiOnsiQ29sb3IiOiIyMDQsIDIwNCwgMjA0IiwiSXNWaXNpYmxlIjpmYWxzZSwiTGluZVdlaWdodCI6MC4wfSwiU21hcnRUaXRsZUZvcmVncm91bmQiOiJXaGl0ZSIsIlNtYXJ0VGl0bGVGb3JlZ3JvdW5kSXNBY3RpdmUiOmZhbHNlLCJTbWFydER1cmF0aW9uRm9yZWdyb3VuZCI6IjIzNywgMTI1LCA0OSIsIlNtYXJ0RHVyYXRpb25Gb3JlZ3JvdW5kSXNBY3RpdmUiOmZhbHNlLCJTbWFydERhdGVGb3JlZ3JvdW5kIjoiV2hpdGUiLCJTbWFydERhdGVGb3JlZ3JvdW5kSXNBY3RpdmUiOmZhbHNlLCJJbmNsdWRlTm9uV29ya2luZ0RheXNJbkR1cmF0aW9uIjpmYWxzZSwiV29ya2luZ0RheXMiOjMxfSwiVGFza0RhdGVQb3NpdGlvbiI6NCwiVGFza1RpdGxlUG9zaXRpb24iOjEsIlRhc2tEdXJhdGlvblBvc2l0aW9uIjoyLCJUYXNrVGl0bGVJc1dpZGVyIjpmYWxzZSwiRGF0ZUZvcm1hdCI6eyJGb3JtYXRTdHJpbmciOiJNTU0gZCIsIlNlcGFyYXRvciI6Ii8iLCJVc2VJbnRlcm5hdGlvbmFsRGF0ZUZvcm1hdCI6ZmFsc2V9fV0sIlN0eWxlIjp7IlRpbWVsaW5lU2V0dGluZ3MiOnsiVG9kYXlNYXJrZXJDb2xvciI6IjI1NSwgMjU1LCAyNTUiLCJUb2RheU1hcmtlckZvbnRTZXR0aW5ncyI6eyJGb250U2l6ZSI6MTgsIkZvbnROYW1lIjoiQ2VudHVyeSBHb3RoaWMiLCJJc0JvbGQiOnRydWUsIklzSXRhbGljIjpmYWxzZSwiSXNVbmRlcmxpbmVkIjpmYWxzZSwiRm9yZWdyb3VuZENvbG9yIjoiMjU1LCAyNTUsIDI1NSJ9LCJTdGFydFllYXJGb250Ijp7IkZvbnRTaXplIjoxOCwiRm9udE5hbWUiOiJDZW50dXJ5IEdvdGhpYyIsIklzQm9sZCI6dHJ1ZSwiSXNJdGFsaWMiOmZhbHNlLCJJc1VuZGVybGluZWQiOmZhbHNlLCJGb3JlZ3JvdW5kQ29sb3IiOiIyNTAsIDExNSwgMjYifSwiRW5kWWVhckZvbnQiOnsiRm9udFNpemUiOjE4LCJGb250TmFtZSI6IkNlbnR1cnkgR290aGljIiwiSXNCb2xkIjp0cnVlLCJJc0l0YWxpYyI6ZmFsc2UsIklzVW5kZXJsaW5lZCI6ZmFsc2UsIkZvcmVncm91bmRDb2xvciI6IjI1MCwgMTE1LCAyNiJ9LCJJc1RoaW4iOmZhbHNlLCJIYXMzREVmZmVjdCI6ZmFsc2UsIlRpbWViYW5kSXNSb3VuZGVkIjp0cnVlLCJUaW1lYmFuZENvbG9yIjoiNTIsIDE0OCwgMTg2IiwiVGltZWJhbmRGb250U2V0dGluZ3MiOnsiRm9udFNpemUiOjE4LCJGb250TmFtZSI6IkNlbnR1cnkgR290aGljIiwiSXNCb2xkIjp0cnVlLCJJc0l0YWxpYyI6ZmFsc2UsIklzVW5kZXJsaW5lZCI6ZmFsc2UsIkZvcmVncm91bmRDb2xvciI6IjcwLCA3MCwgNzAifSwiRWxhcHNlZFRpbWVDb2xvciI6IjAsIDAsIDAiLCJFbGFwc2VkVGltZVN0eWxlIjoyLCJUb2RheU1hcmtlclBvc2l0aW9uIjoyLCJDYXBzUG9zaXRpb24iOjB9LCJEZWZhdWx0TWlsZXN0b25lU2V0dGluZ3MiOnsiRmxhZ0Nvbm5lY3RvclNldHRpbmdzIjp7IkNvbG9yIjoiNzksIDEyOSwgMTg5IiwiSXNWaXNpYmxlIjpmYWxzZSwiTGluZVdlaWdodCI6MC4xfSwiRGF0ZUZvcm1hdCI6eyJGb3JtYXRTdHJpbmciOiJNTU0gZCIsIlNlcGFyYXRvciI6Ii8iLCJVc2VJbnRlcm5hdGlvbmFsRGF0ZUZvcm1hdCI6ZmFsc2V9LCJXb3JkV3JhcCI6dHJ1ZSwiSXNEYXRlVmlzaWJsZSI6ZmFsc2UsIlRpdGxlRm9udFNldHRpbmdzIjp7IkZvbnRTaXplIjoxMSwiRm9udE5hbWUiOiJDYWxpYnJpIiwiSXNCb2xkIjpmYWxzZSwiSXNJdGFsaWMiOmZhbHNlLCJJc1VuZGVybGluZWQiOmZhbHNlLCJGb3JlZ3JvdW5kQ29sb3IiOiJCbGFjayJ9LCJEYXRlRm9udFNldHRpbmdzIjp7IkZvbnRTaXplIjoxMCwiRm9udE5hbWUiOiJDYWxpYnJpIiwiSXNCb2xkIjpmYWxzZSwiSXNJdGFsaWMiOmZhbHNlLCJJc1VuZGVybGluZWQiOmZhbHNlLCJGb3JlZ3JvdW5kQ29sb3IiOiIxNzEsIDE0NiwgMTI5In0sIkNvbm5lY3RvclNldHRpbmdzIjp7IkNvbG9yIjoiIiwiSXNWaXNpYmxlIjpmYWxzZSwiTGluZVdlaWdodCI6MC4xfX0sIkRlZmF1bHRUYXNrU2V0dGluZ3MiOnsiV29yZFdyYXAiOmZhbHNlLCJEYXRlRm9udFNldHRpbmdzIjp7IkZvbnRTaXplIjoxMiwiRm9udE5hbWUiOiJDZW50dXJ5IEdvdGhpYyIsIklzQm9sZCI6ZmFsc2UsIklzSXRhbGljIjpmYWxzZSwiSXNVbmRlcmxpbmVkIjpmYWxzZSwiRm9yZWdyb3VuZENvbG9yIjoiNjgsIDg0LCAxMDYifSwiRHVyYXRpb25Gb250U2V0dGluZ3MiOnsiRm9udFNpemUiOjEwLCJGb250TmFtZSI6IkNhbGlicmkiLCJJc0JvbGQiOmZhbHNlLCJJc0l0YWxpYyI6ZmFsc2UsIklzVW5kZXJsaW5lZCI6ZmFsc2UsIkZvcmVncm91bmRDb2xvciI6IjIzNywgMTI1LCA0OSJ9LCJJc1RoaWNrIjpmYWxzZSwiVGFza3NBYm92ZVRpbWViYW5kIjpmYWxzZSwiRGF0ZUZvcm1hdCI6eyJGb3JtYXRTdHJpbmciOiJNTU0gZCIsIlNlcGFyYXRvciI6Ii8iLCJVc2VJbnRlcm5hdGlvbmFsRGF0ZUZvcm1hdCI6ZmFsc2V9LCJEdXJhdGlvblBvc2l0aW9uIjoyLCJEdXJhdGlvbkZvcm1hdCI6MCwiUmVuZGVyTG9uZ1Rhc2tUaXRsZUFib3ZlVGFza1NoYXBlIjpmYWxzZSwiSXNIb3Jpem9udGFsQ29ubmVjdG9yVmlzaWJsZSI6ZmFsc2UsIklzVmVydGljYWxDb25uZWN0b3JWaXNpYmxlIjpmYWxzZSwiSW50ZXJ2YWxUZXh0UG9zaXRpb24iOjEsIkludGVydmFsRGF0ZVBvc2l0aW9uIjo0LCJUaXRsZVdpZHRoIjpudWxsLCJUaXRsZUZvbnRTZXR0aW5ncyI6eyJGb250U2l6ZSI6MTQsIkZvbnROYW1lIjoiQ2VudHVyeSBHb3RoaWMiLCJJc0JvbGQiOnRydWUsIklzSXRhbGljIjpmYWxzZSwiSXNVbmRlcmxpbmVkIjpmYWxzZSwiRm9yZWdyb3VuZENvbG9yIjoiQmxhY2sifSwiVGFza3NTcGFjaW5nIjoxMCwiU2hhcGVIZWlnaHQiOjIyLjAsIlZlcnRpY2FsQ29ubmVjdG9yU2V0dGluZ3MiOnsiQ29sb3IiOiI5MSwgMTU1LCAyMTMiLCJJc1Zpc2libGUiOmZhbHNlLCJMaW5lV2VpZ2h0IjowLjB9LCJIb3Jpem9udGFsQ29ubmVjdG9yU2V0dGluZ3MiOnsiQ29sb3IiOiIyMDQsIDIwNCwgMjA0IiwiSXNWaXNpYmxlIjpmYWxzZSwiTGluZVdlaWdodCI6MC4wfSwiU21hcnRUaXRsZUZvcmVncm91bmQiOiIiLCJTbWFydFRpdGxlRm9yZWdyb3VuZElzQWN0aXZlIjpmYWxzZSwiU21hcnREdXJhdGlvbkZvcmVncm91bmQiOiIiLCJTbWFydER1cmF0aW9uRm9yZWdyb3VuZElzQWN0aXZlIjpmYWxzZSwiU21hcnREYXRlRm9yZWdyb3VuZCI6IiIsIlNtYXJ0RGF0ZUZvcmVncm91bmRJc0FjdGl2ZSI6ZmFsc2UsIkluY2x1ZGVOb25Xb3JraW5nRGF5c0luRHVyYXRpb24iOmZhbHNlLCJXb3JraW5nRGF5cyI6MzF9LCJTY2FsZVNldHRpbmdzIjp7IkRhdGVGb3JtYXQiOiJNTU0iLCJJbnRlcnZhbFR5cGUiOjMsIlVzZUF1dG9tYXRpY1RpbWVTY2FsZSI6dHJ1ZSwiQ3VzdG9tVGltZVNjYWxlVXRjU3RhcnREYXRlIjoiMjAxMy0wMS0wNVQwMDowMDowMFoiLCJDdXN0b21UaW1lU2NhbGVVdGNFbmREYXRlIjoiMjAxMy0xMi0yNlQwMDowMDowMFoifX0sIlRpbWViYW5kVmVydGljYWxQb3NpdGlvbiI6eyJRdWlja1Bvc2l0aW9uIjozLCJSZWxhdGl2ZVBvc2l0aW9uIjo0MC4wLCJBYnNvbHV0ZVBvc2l0aW9uIjoyMTYuMCwiUHJldmlvdXNBYnNvbHV0ZVBvc2l0aW9uIjoyMTYuMH19"/>
  <p:tag name="__MASTER" val="__part_0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JSZW5kZXJpbmdPcHRpb25zIjp7Ik1pbGVzdG9uZXNPdmVybGFwcGluZ0hhbmRsaW5nT3B0aW9ucyI6MiwiVGFza3NXaXRoVGl0bGVzTG9uZ2VyVGhhblRoZVRhc2tTaGFwZURldGVjdGVkIjpmYWxzZX0sIlJlbmRlcmluZ01hcCI6eyJNaWxlc3RvbmVzIjpbeyJNaWxlc3RvbmVJZCI6ImJmMDcyNTA3LWQ0ZGMtNDFhYi1iZGJjLWJkYjZiNjhlMzM3NiIsIlRpdGxlU2hhcGVOYW1lIjoiVGV4dEJveCAyMSIsIkRhdGVTaGFwZU5hbWUiOiJUZXh0Qm94IDIzIiwiTWFya2VyU2hhcGVOYW1lIjoiUm91bmRlZCBSZWN0YW5nbGUgMTkiLCJDb25uZWN0b3JTaGFwZU5hbWUiOiJTdHJhaWdodCBDb25uZWN0b3IgMjUifSx7Ik1pbGVzdG9uZUlkIjoiNWE5MDA1NGUtNWExNy00NTUyLTk0MjktOWY2MmM1MTU3NWMyIiwiVGl0bGVTaGFwZU5hbWUiOiJUZXh0Qm94IDI5IiwiRGF0ZVNoYXBlTmFtZSI6IlRleHRCb3ggNDQ3OSIsIk1hcmtlclNoYXBlTmFtZSI6IlJvdW5kZWQgUmVjdGFuZ2xlIDI3IiwiQ29ubmVjdG9yU2hhcGVOYW1lIjoiU3RyYWlnaHQgQ29ubmVjdG9yIDQ0ODEifSx7Ik1pbGVzdG9uZUlkIjoiMDJkYjBhMTAtY2U2OS00ZjRkLTljMmEtZmVkZmY5OWE0NGNiIiwiVGl0bGVTaGFwZU5hbWUiOiJUZXh0Qm94IDQ0ODUiLCJEYXRlU2hhcGVOYW1lIjoiVGV4dEJveCA0NDg3IiwiTWFya2VyU2hhcGVOYW1lIjoiUm91bmRlZCBSZWN0YW5nbGUgNDQ4MyIsIkNvbm5lY3RvclNoYXBlTmFtZSI6IlN0cmFpZ2h0IENvbm5lY3RvciA0NDg5In0seyJNaWxlc3RvbmVJZCI6IjhmMjRjM2Y3LWIyZTEtNDhhYy1hZWMxLTNkMDI0M2I3OTQ0ZCIsIlRpdGxlU2hhcGVOYW1lIjoiVGV4dEJveCA0NDkzIiwiRGF0ZVNoYXBlTmFtZSI6IlRleHRCb3ggNDQ5NSIsIk1hcmtlclNoYXBlTmFtZSI6IlJvdW5kZWQgUmVjdGFuZ2xlIDQ0OTEiLCJDb25uZWN0b3JTaGFwZU5hbWUiOiJTdHJhaWdodCBDb25uZWN0b3IgNDQ5NyJ9LHsiTWlsZXN0b25lSWQiOiI2Njc5MDA2ZS1mZmY2LTRiZDYtODE0OC0wMjgzMDM2MzQ2Y2EiLCJUaXRsZVNoYXBlTmFtZSI6IlRleHRCb3ggNDUwMSIsIkRhdGVTaGFwZU5hbWUiOiJUZXh0Qm94IDQ1MDQiLCJNYXJrZXJTaGFwZU5hbWUiOiJSb3VuZGVkIFJlY3RhbmdsZSA0NDk5IiwiQ29ubmVjdG9yU2hhcGVOYW1lIjoiU3RyYWlnaHQgQ29ubmVjdG9yIDQ1MDYifV0sIlRhc2tzIjpbeyJUYXNrSWQiOiJhNmQ1ZGY0YS1mMWJiLTRhOTAtYWM3MC0xOThkYWFiOGFkMGMiLCJUaXRsZVNoYXBlTmFtZSI6IlRleHRCb3ggODI4OSIsIkR1cmF0aW9uVGV4dFNoYXBlTmFtZSI6bnVsbCwiU2VnbWVudFNoYXBlTmFtZSI6IlJvdW5kZWQgUmVjdGFuZ2xlIDQ1MTAiLCJWZXJ0aWNhbExlZnRDb25uZWN0b3JTaGFwZU5hbWUiOiJTdHJhaWdodCBDb25uZWN0b3IgODI5OSIsIlZlcnRpY2FsUmlnaHRDb25uZWN0b3JTaGFwZU5hbWUiOiJTdHJhaWdodCBDb25uZWN0b3IgODMwMSIsIkhvcml6b250YWxDb25uZWN0b3JTaGFwZU5hbWUiOiJTdHJhaWdodCBDb25uZWN0b3IgODI5NyIsIkxlZnREYXRlU2hhcGVOYW1lIjoiVGV4dEJveCA4MjkyIiwiUmlnaHREYXRlU2hhcGVOYW1lIjoiVGV4dEJveCA4Mjk0In0seyJUYXNrSWQiOiIwMDExZGM2Ny01OWY3LTQ0NGMtYWE1OS1kODc5NzhlMTY3ZDciLCJUaXRsZVNoYXBlTmFtZSI6IlRleHRCb3ggODMwNiIsIkR1cmF0aW9uVGV4dFNoYXBlTmFtZSI6bnVsbCwiU2VnbWVudFNoYXBlTmFtZSI6IlJvdW5kZWQgUmVjdGFuZ2xlIDgzMDQiLCJWZXJ0aWNhbExlZnRDb25uZWN0b3JTaGFwZU5hbWUiOiJTdHJhaWdodCBDb25uZWN0b3IgODMxNiIsIlZlcnRpY2FsUmlnaHRDb25uZWN0b3JTaGFwZU5hbWUiOiJTdHJhaWdodCBDb25uZWN0b3IgODMxOCIsIkhvcml6b250YWxDb25uZWN0b3JTaGFwZU5hbWUiOiJTdHJhaWdodCBDb25uZWN0b3IgODMxNCIsIkxlZnREYXRlU2hhcGVOYW1lIjoiVGV4dEJveCA4MzA5IiwiUmlnaHREYXRlU2hhcGVOYW1lIjoiVGV4dEJveCA4MzExIn0seyJUYXNrSWQiOiIxMTRiYTk2Ny04OGM5LTQxYmQtOGUxMS0wZjBkN2EwNWY4MDAiLCJUaXRsZVNoYXBlTmFtZSI6IlRleHRCb3ggODEzMSIsIkR1cmF0aW9uVGV4dFNoYXBlTmFtZSI6bnVsbCwiU2VnbWVudFNoYXBlTmFtZSI6IlJvdW5kZWQgUmVjdGFuZ2xlIDgxMjkiLCJWZXJ0aWNhbExlZnRDb25uZWN0b3JTaGFwZU5hbWUiOiJTdHJhaWdodCBDb25uZWN0b3IgODE0MSIsIlZlcnRpY2FsUmlnaHRDb25uZWN0b3JTaGFwZU5hbWUiOiJTdHJhaWdodCBDb25uZWN0b3IgODE0MyIsIkhvcml6b250YWxDb25uZWN0b3JTaGFwZU5hbWUiOiJTdHJhaWdodCBDb25uZWN0b3IgODEzOSIsIkxlZnREYXRlU2hhcGVOYW1lIjoiVGV4dEJveCA4MTM0IiwiUmlnaHREYXRlU2hhcGVOYW1lIjoiVGV4dEJveCA4MTM2In0seyJUYXNrSWQiOiJiYjg1MDgyYi05NjY3LTQ0NTAtYmU1Ni00NDc1NTE4ZDQwYjUiLCJUaXRsZVNoYXBlTmFtZSI6IlRleHRCb3ggODE1MiIsIkR1cmF0aW9uVGV4dFNoYXBlTmFtZSI6bnVsbCwiU2VnbWVudFNoYXBlTmFtZSI6IlJvdW5kZWQgUmVjdGFuZ2xlIDgxNDciLCJWZXJ0aWNhbExlZnRDb25uZWN0b3JTaGFwZU5hbWUiOiJTdHJhaWdodCBDb25uZWN0b3IgODE3NSIsIlZlcnRpY2FsUmlnaHRDb25uZWN0b3JTaGFwZU5hbWUiOiJTdHJhaWdodCBDb25uZWN0b3IgODE3OSIsIkhvcml6b250YWxDb25uZWN0b3JTaGFwZU5hbWUiOiJTdHJhaWdodCBDb25uZWN0b3IgODE3MSIsIkxlZnREYXRlU2hhcGVOYW1lIjoiVGV4dEJveCA4MTYwIiwiUmlnaHREYXRlU2hhcGVOYW1lIjoiVGV4dEJveCA4MTY1In0seyJUYXNrSWQiOiI4OTliNjNiMC1mMDI5LTQwNjAtYWUzMS0xMmI0YjdjY2U0ZDIiLCJUaXRsZVNoYXBlTmFtZSI6IlRleHRCb3ggODE4OSIsIkR1cmF0aW9uVGV4dFNoYXBlTmFtZSI6bnVsbCwiU2VnbWVudFNoYXBlTmFtZSI6IlJvdW5kZWQgUmVjdGFuZ2xlIDgxODUiLCJWZXJ0aWNhbExlZnRDb25uZWN0b3JTaGFwZU5hbWUiOiJTdHJhaWdodCBDb25uZWN0b3IgODIwNyIsIlZlcnRpY2FsUmlnaHRDb25uZWN0b3JTaGFwZU5hbWUiOiJTdHJhaWdodCBDb25uZWN0b3IgODIxMCIsIkhvcml6b250YWxDb25uZWN0b3JTaGFwZU5hbWUiOiJTdHJhaWdodCBDb25uZWN0b3IgODIwNCIsIkxlZnREYXRlU2hhcGVOYW1lIjoiVGV4dEJveCA4MTk1IiwiUmlnaHREYXRlU2hhcGVOYW1lIjoiVGV4dEJveCA4MTk5In1dLCJUaW1lYmFuZCI6eyJFbGFwc2VkVGltZVNoYXBlTmFtZSI6IlJvdW5kZWQgUmVjdGFuZ2xlIDE0IiwiVG9kYXlNYXJrZXJTaGFwZU5hbWUiOiJJc29zY2VsZXMgVHJpYW5nbGUgMTYiLCJUb2RheU1hcmtlclRleHRTaGFwZU5hbWUiOiJUZXh0Qm94IDE3IiwiUmlnaHRFbmRDYXBzU2hhcGVOYW1lIjpudWxsLCJMZWZ0RW5kQ2Fwc1NoYXBlTmFtZSI6bnVsbCwiRWxhcHNlZFJlY3RhbmdsZVNoYXBlTmFtZSI6bnVsbCwiU2VnbWVudFNoYXBlc05hbWVzIjpbIlJvdW5kZWQgUmVjdGFuZ2xlIDEiLCJUZXh0Qm94IDMiLCJTdHJhaWdodCBDb25uZWN0b3IgNSIsIlRleHRCb3ggNiIsIlN0cmFpZ2h0IENvbm5lY3RvciA4IiwiVGV4dEJveCA5IiwiU3RyYWlnaHQgQ29ubmVjdG9yIDExIiwiVGV4dEJveCAxMiJdfX0sIkVkaXRpb24iOjEsIklzUGx1c0VkaXRpb24iOnRydWUsIkN1bHR1cmVJbmZvTmFtZSI6ImVuLVVTIiwiVmVyc2lvbiI6IjIuMi4wLjAiLCJNaWxlc3RvbmVzIjpbeyJEYXRlRm9ybWF0Ijp7IkZvcm1hdFN0cmluZyI6Ik1NTSBkIiwiU2VwYXJhdG9yIjoiLyIsIlVzZUludGVybmF0aW9uYWxEYXRlRm9ybWF0IjpmYWxzZX0sIkludGVybmFsSWQiOiI2Njc5MDA2ZS1mZmY2LTRiZDYtODE0OC0wMjgzMDM2MzQ2Y2EiLCJUaXRsZUxlZnQiOjkwLjExNjQ1NTEsIlRpdGxlVG9wIjoxNDkuNDE2ODU1LCJUaXRsZUhlaWdodCI6MzEuMDIsIlRpdGxlVG9wSXNDdXN0b20iOnRydWUsIlRpdGxlV2lkdGgiOjkxLjYzMTE4LCJDb2xvciI6IjAsIDAsIDAiLCJVdGNEYXRlIjoiMjAxMy0wMS0zMFQwMDowMDowMFoiLCJUaXRsZSI6Ik1pbGVzdG9uZSAxIEhlcmUiLCJTdHlsZSI6NCwiQmVsb3dUaW1lYmFuZCI6ZmFsc2UsIkN1c3RvbVNldHRpbmdzIjp7IklzRGF0ZVZpc2libGUiOnRydWUsIlRpdGxlRm9udFNldHRpbmdzIjp7IkZvbnRTaXplIjoxNiwiRm9udE5hbWUiOiJDZW50dXJ5IEdvdGhpYyIsIklzQm9sZCI6dHJ1ZSwiSXNJdGFsaWMiOmZhbHNlLCJJc1VuZGVybGluZWQiOmZhbHNlLCJGb3JlZ3JvdW5kQ29sb3IiOiIyNTUsIDI1NSwgMjU1In0sIkRhdGVGb250U2V0dGluZ3MiOnsiRm9udFNpemUiOjEwLCJGb250TmFtZSI6IkNlbnR1cnkgR290aGljIiwiSXNCb2xkIjpmYWxzZSwiSXNJdGFsaWMiOmZhbHNlLCJJc1VuZGVybGluZWQiOmZhbHNlLCJGb3JlZ3JvdW5kQ29sb3IiOiIxMTcsIDE4OSwgMTY3In0sIkNvbm5lY3RvclNldHRpbmdzIjp7IkNvbG9yIjoiMCwgMCwgMCIsIklzVmlzaWJsZSI6ZmFsc2UsIkxpbmVXZWlnaHQiOjAuMX19LCJIaWRlRGF0ZSI6dHJ1ZSwiU2hhcGVUb3AiOjIwMy44MTI1MTUsIlF1aWNrU2hhcGVTaXplIjoxfSx7IkRhdGVGb3JtYXQiOnsiRm9ybWF0U3RyaW5nIjoiTU1NIGQiLCJTZXBhcmF0b3IiOiIvIiwiVXNlSW50ZXJuYXRpb25hbERhdGVGb3JtYXQiOmZhbHNlfSwiSW50ZXJuYWxJZCI6IjhmMjRjM2Y3LWIyZTEtNDhhYy1hZWMxLTNkMDI0M2I3OTQ0ZCIsIlRpdGxlTGVmdCI6MTcyLjAyNzMyOCwiVGl0bGVUb3AiOjE2NS40OCwiVGl0bGVIZWlnaHQiOjMxLjAyLCJUaXRsZVRvcElzQ3VzdG9tIjp0cnVlLCJUaXRsZVdpZHRoIjo5NC4yMTgzNDU2LCJDb2xvciI6IjAsIDAsIDAiLCJVdGNEYXRlIjoiMjAxMy0wMy0yOFQwMDowMDowMFoiLCJUaXRsZSI6Ik1pbGVzdG9uZSAyIEhlcmUiLCJTdHlsZSI6NCwiQmVsb3dUaW1lYmFuZCI6ZmFsc2UsIkN1c3RvbVNldHRpbmdzIjp7IklzRGF0ZVZpc2libGUiOnRydWUsIlRpdGxlRm9udFNldHRpbmdzIjp7IkZvbnRTaXplIjoxNiwiRm9udE5hbWUiOiJDZW50dXJ5IEdvdGhpYyIsIklzQm9sZCI6dHJ1ZSwiSXNJdGFsaWMiOmZhbHNlLCJJc1VuZGVybGluZWQiOmZhbHNlLCJGb3JlZ3JvdW5kQ29sb3IiOiIyNTUsIDI1NSwgMjU1In0sIkRhdGVGb250U2V0dGluZ3MiOnsiRm9udFNpemUiOjEwLCJGb250TmFtZSI6IkNlbnR1cnkgR290aGljIiwiSXNCb2xkIjpmYWxzZSwiSXNJdGFsaWMiOmZhbHNlLCJJc1VuZGVybGluZWQiOmZhbHNlLCJGb3JlZ3JvdW5kQ29sb3IiOiIxMTcsIDE4OSwgMTY3In0sIkNvbm5lY3RvclNldHRpbmdzIjp7IkNvbG9yIjoiMCwgMCwgMCIsIklzVmlzaWJsZSI6ZmFsc2UsIkxpbmVXZWlnaHQiOjAuMX19LCJIaWRlRGF0ZSI6dHJ1ZSwiU2hhcGVUb3AiOjIwMy44MTI1MTUsIlF1aWNrU2hhcGVTaXplIjoxfSx7IkRhdGVGb3JtYXQiOnsiRm9ybWF0U3RyaW5nIjoiTU1NIGQiLCJTZXBhcmF0b3IiOiIvIiwiVXNlSW50ZXJuYXRpb25hbERhdGVGb3JtYXQiOmZhbHNlfSwiSW50ZXJuYWxJZCI6IjAyZGIwYTEwLWNlNjktNGY0ZC05YzJhLWZlZGZmOTlhNDRjYiIsIlRpdGxlTGVmdCI6MjgxLjUwNjc3NSwiVGl0bGVUb3AiOjE0OS40MTY4NTUsIlRpdGxlSGVpZ2h0IjozMS4wMiwiVGl0bGVUb3BJc0N1c3RvbSI6dHJ1ZSwiVGl0bGVXaWR0aCI6OTQuMjE4MzQ1NiwiQ29sb3IiOiIwLCAwLCAwIiwiVXRjRGF0ZSI6IjIwMTMtMDYtMTFUMDA6MDA6MDBaIiwiVGl0bGUiOiJNaWxlc3RvbmUgMyBIZXJlIiwiU3R5bGUiOjQsIkJlbG93VGltZWJhbmQiOmZhbHNlLCJDdXN0b21TZXR0aW5ncyI6eyJJc0RhdGVWaXNpYmxlIjp0cnVlLCJUaXRsZUZvbnRTZXR0aW5ncyI6eyJGb250U2l6ZSI6MTYsIkZvbnROYW1lIjoiQ2VudHVyeSBHb3RoaWMiLCJJc0JvbGQiOnRydWUsIklzSXRhbGljIjpmYWxzZSwiSXNVbmRlcmxpbmVkIjpmYWxzZSwiRm9yZWdyb3VuZENvbG9yIjoiMjU1LCAyNTUsIDI1NSJ9LCJEYXRlRm9udFNldHRpbmdzIjp7IkZvbnRTaXplIjoxMCwiRm9udE5hbWUiOiJDZW50dXJ5IEdvdGhpYyIsIklzQm9sZCI6ZmFsc2UsIklzSXRhbGljIjpmYWxzZSwiSXNVbmRlcmxpbmVkIjpmYWxzZSwiRm9yZWdyb3VuZENvbG9yIjoiMTE3LCAxODksIDE2NyJ9LCJDb25uZWN0b3JTZXR0aW5ncyI6eyJDb2xvciI6IjAsIDAsIDAiLCJJc1Zpc2libGUiOmZhbHNlLCJMaW5lV2VpZ2h0IjowLjF9fSwiSGlkZURhdGUiOnRydWUsIlNoYXBlVG9wIjoyMDMuODEyNTE1LCJRdWlja1NoYXBlU2l6ZSI6MX0seyJEYXRlRm9ybWF0Ijp7IkZvcm1hdFN0cmluZyI6Ik1NTSBkIiwiU2VwYXJhdG9yIjoiLyIsIlVzZUludGVybmF0aW9uYWxEYXRlRm9ybWF0IjpmYWxzZX0sIkludGVybmFsSWQiOiI1YTkwMDU0ZS01YTE3LTQ1NTItOTQyOS05ZjYyYzUxNTc1YzIiLCJUaXRsZUxlZnQiOjQwMi42NjQsIlRpdGxlVG9wIjoxNjUuNDgsIlRpdGxlSGVpZ2h0IjozMS4wMiwiVGl0bGVUb3BJc0N1c3RvbSI6dHJ1ZSwiVGl0bGVXaWR0aCI6OTQuMjE4MzQ1NiwiQ29sb3IiOiIwLCAwLCAwIiwiVXRjRGF0ZSI6IjIwMTMtMDktMDJUMDA6MDA6MDBaIiwiVGl0bGUiOiJNaWxlc3RvbmUgNCBIZXJlIiwiU3R5bGUiOjQsIkJlbG93VGltZWJhbmQiOmZhbHNlLCJDdXN0b21TZXR0aW5ncyI6eyJJc0RhdGVWaXNpYmxlIjp0cnVlLCJUaXRsZUZvbnRTZXR0aW5ncyI6eyJGb250U2l6ZSI6MTYsIkZvbnROYW1lIjoiQ2VudHVyeSBHb3RoaWMiLCJJc0JvbGQiOnRydWUsIklzSXRhbGljIjpmYWxzZSwiSXNVbmRlcmxpbmVkIjpmYWxzZSwiRm9yZWdyb3VuZENvbG9yIjoiMjU1LCAyNTUsIDI1NSJ9LCJEYXRlRm9udFNldHRpbmdzIjp7IkZvbnRTaXplIjoxMCwiRm9udE5hbWUiOiJDZW50dXJ5IEdvdGhpYyIsIklzQm9sZCI6ZmFsc2UsIklzSXRhbGljIjpmYWxzZSwiSXNVbmRlcmxpbmVkIjpmYWxzZSwiRm9yZWdyb3VuZENvbG9yIjoiMTE3LCAxODksIDE2NyJ9LCJDb25uZWN0b3JTZXR0aW5ncyI6eyJDb2xvciI6IjAsIDAsIDAiLCJJc1Zpc2libGUiOmZhbHNlLCJMaW5lV2VpZ2h0IjowLjF9fSwiSGlkZURhdGUiOnRydWUsIlNoYXBlVG9wIjoyMDMuODEyNTE1LCJRdWlja1NoYXBlU2l6ZSI6MX0seyJEYXRlRm9ybWF0Ijp7IkZvcm1hdFN0cmluZyI6Ik1NTSBkIiwiU2VwYXJhdG9yIjoiLyIsIlVzZUludGVybmF0aW9uYWxEYXRlRm9ybWF0IjpmYWxzZX0sIkludGVybmFsSWQiOiJiZjA3MjUwNy1kNGRjLTQxYWItYmRiYy1iZGI2YjY4ZTMzNzYiLCJUaXRsZUxlZnQiOjQ3Mi43MzA3NzQsIlRpdGxlVG9wIjoxNDcuNzk0MSwiVGl0bGVIZWlnaHQiOjMxLjAyLCJUaXRsZVRvcElzQ3VzdG9tIjp0cnVlLCJUaXRsZVdpZHRoIjo5NC4yMTgzNDU2LCJDb2xvciI6IjAsIDAsIDAiLCJVdGNEYXRlIjoiMjAxMy0xMC0yMFQwMDowMDowMFoiLCJUaXRsZSI6Ik1pbGVzdG9uZSA1IEhlcmUiLCJTdHlsZSI6NCwiQmVsb3dUaW1lYmFuZCI6ZmFsc2UsIkN1c3RvbVNldHRpbmdzIjp7IklzRGF0ZVZpc2libGUiOnRydWUsIlRpdGxlRm9udFNldHRpbmdzIjp7IkZvbnRTaXplIjoxNiwiRm9udE5hbWUiOiJDZW50dXJ5IEdvdGhpYyIsIklzQm9sZCI6dHJ1ZSwiSXNJdGFsaWMiOmZhbHNlLCJJc1VuZGVybGluZWQiOmZhbHNlLCJGb3JlZ3JvdW5kQ29sb3IiOiIyNTUsIDI1NSwgMjU1In0sIkRhdGVGb250U2V0dGluZ3MiOnsiRm9udFNpemUiOjEwLCJGb250TmFtZSI6IkNlbnR1cnkgR290aGljIiwiSXNCb2xkIjpmYWxzZSwiSXNJdGFsaWMiOmZhbHNlLCJJc1VuZGVybGluZWQiOmZhbHNlLCJGb3JlZ3JvdW5kQ29sb3IiOiIxMTcsIDE4OSwgMTY3In0sIkNvbm5lY3RvclNldHRpbmdzIjp7IkNvbG9yIjoiMCwgMCwgMCIsIklzVmlzaWJsZSI6ZmFsc2UsIkxpbmVXZWlnaHQiOjAuMX19LCJIaWRlRGF0ZSI6dHJ1ZSwiU2hhcGVUb3AiOjIwMy44MTI1MTUsIlF1aWNrU2hhcGVTaXplIjoxfV0sIlRpbWVMaW5lVHlwZSI6NCwiVGFza3MiOlt7IkR1cmF0aW9uVmFsdWUiOjEzNi4wLCJEdXJhdGlvbkZvcm1hdCI6MCwiSW50ZXJuYWxJZCI6ImE2ZDVkZjRhLWYxYmItNGE5MC1hYzcwLTE5OGRhYWI4YWQwYyIsIkluZGV4IjoxLCJDb2xvciI6IjIwNiwgMjE5LCAyMzAiLCJVdGNTdGFydERhdGUiOiIyMDEzLTA2LTIwVDAwOjAwOjAwWiIsIlV0Y0VuZERhdGUiOiIyMDEzLTEyLTI2VDAwOjAwOjAwWiIsIlRpdGxlIjoiVGFzayAxIiwiU2hhcGUiOjIsIkN1c3RvbVNldHRpbmdzIjp7IlRpdGxlV2lkdGgiOm51bGwsIlRpdGxlRm9udFNldHRpbmdzIjp7IkZvbnRTaXplIjoxNCwiRm9udE5hbWUiOiJDZW50dXJ5IEdvdGhpYyIsIklzQm9sZCI6dHJ1ZSwiSXNJdGFsaWMiOmZhbHNlLCJJc1VuZGVybGluZWQiOmZhbHNlLCJGb3JlZ3JvdW5kQ29sb3IiOiIwLCAwLCAwIn0sIlN0YXJ0RGF0ZUZvbnRTZXR0aW5ncyI6eyJGb250U2l6ZSI6MTIsIkZvbnROYW1lIjoiQ2VudHVyeSBHb3RoaWMiLCJJc0JvbGQiOmZhbHNlLCJJc0l0YWxpYyI6ZmFsc2UsIklzVW5kZXJsaW5lZCI6ZmFsc2UsIkZvcmVncm91bmRDb2xvciI6IjY4LCA4NCwgMTA2In0sIkVuZERhdGVGb250U2V0dGluZ3MiOnsiRm9udFNpemUiOjEyLCJGb250TmFtZSI6IkNlbnR1cnkgR290aGljIiwiSXNCb2xkIjpmYWxzZSwiSXNJdGFsaWMiOmZhbHNlLCJJc1VuZGVybGluZWQiOmZhbHNlLCJGb3JlZ3JvdW5kQ29sb3IiOiI2OCwgODQsIDEwNiJ9LCJEdXJhdGlvbkZvbnRTZXR0aW5ncyI6eyJGb250U2l6ZSI6MTAsIkZvbnROYW1lIjoiQ2FsaWJyaSIsIklzQm9sZCI6ZmFsc2UsIklzSXRhbGljIjpmYWxzZSwiSXNVbmRlcmxpbmVkIjpmYWxzZSwiRm9yZWdyb3VuZENvbG9yIjoiMjM3LCAxMjUsIDQ5In0sIlRhc2tzU3BhY2luZyI6NSwiU2hhcGVIZWlnaHQiOjIyLjAsIlZlcnRpY2FsQ29ubmVjdG9yU2V0dGluZ3MiOnsiQ29sb3IiOiI5MSwgMTU1LCAyMTMiLCJJc1Zpc2libGUiOmZhbHNlLCJMaW5lV2VpZ2h0IjowLjB9LCJIb3Jpem9udGFsQ29ubmVjdG9yU2V0dGluZ3MiOnsiQ29sb3IiOiIyMDQsIDIwNCwgMjA0IiwiSXNWaXNpYmxlIjpmYWxzZSwiTGluZVdlaWdodCI6MC4wfSwiU21hcnRUaXRsZUZvcmVncm91bmQiOiJXaGl0ZSIsIlNtYXJ0VGl0bGVGb3JlZ3JvdW5kSXNBY3RpdmUiOmZhbHNlLCJTbWFydER1cmF0aW9uRm9yZWdyb3VuZCI6IjIzNywgMTI1LCA0OSIsIlNtYXJ0RHVyYXRpb25Gb3JlZ3JvdW5kSXNBY3RpdmUiOmZhbHNlLCJTbWFydERhdGVGb3JlZ3JvdW5kIjoiV2hpdGUiLCJTbWFydERhdGVGb3JlZ3JvdW5kSXNBY3RpdmUiOmZhbHNlLCJJbmNsdWRlTm9uV29ya2luZ0RheXNJbkR1cmF0aW9uIjpmYWxzZSwiV29ya2luZ0RheXMiOjMxfSwiVGFza0RhdGVQb3NpdGlvbiI6NCwiVGFza1RpdGxlUG9zaXRpb24iOjEsIlRhc2tEdXJhdGlvblBvc2l0aW9uIjoyLCJUYXNrVGl0bGVJc1dpZGVyIjpmYWxzZSwiRGF0ZUZvcm1hdCI6eyJGb3JtYXRTdHJpbmciOiJNTU0gZCIsIlNlcGFyYXRvciI6Ii8iLCJVc2VJbnRlcm5hdGlvbmFsRGF0ZUZvcm1hdCI6ZmFsc2V9fSx7IkR1cmF0aW9uVmFsdWUiOjEzNy4wLCJEdXJhdGlvbkZvcm1hdCI6MCwiSW50ZXJuYWxJZCI6IjAwMTFkYzY3LTU5ZjctNDQ0Yy1hYTU5LWQ4Nzk3OGUxNjdkNyIsIkluZGV4IjoyLCJDb2xvciI6IjIwNiwgMjE5LCAyMzAiLCJVdGNTdGFydERhdGUiOiIyMDEzLTAzLTI1VDAwOjAwOjAwWiIsIlV0Y0VuZERhdGUiOiIyMDEzLTEwLTAxVDAwOjAwOjAwWiIsIlRpdGxlIjoiVGFzayAyIiwiU2hhcGUiOjIsIkN1c3RvbVNldHRpbmdzIjp7IlRpdGxlV2lkdGgiOm51bGwsIlRpdGxlRm9udFNldHRpbmdzIjp7IkZvbnRTaXplIjoxNCwiRm9udE5hbWUiOiJDZW50dXJ5IEdvdGhpYyIsIklzQm9sZCI6dHJ1ZSwiSXNJdGFsaWMiOmZhbHNlLCJJc1VuZGVybGluZWQiOmZhbHNlLCJGb3JlZ3JvdW5kQ29sb3IiOiIwLCAwLCAwIn0sIlN0YXJ0RGF0ZUZvbnRTZXR0aW5ncyI6eyJGb250U2l6ZSI6MTIsIkZvbnROYW1lIjoiQ2VudHVyeSBHb3RoaWMiLCJJc0JvbGQiOmZhbHNlLCJJc0l0YWxpYyI6ZmFsc2UsIklzVW5kZXJsaW5lZCI6ZmFsc2UsIkZvcmVncm91bmRDb2xvciI6IjY4LCA4NCwgMTA2In0sIkVuZERhdGVGb250U2V0dGluZ3MiOnsiRm9udFNpemUiOjEyLCJGb250TmFtZSI6IkNlbnR1cnkgR290aGljIiwiSXNCb2xkIjpmYWxzZSwiSXNJdGFsaWMiOmZhbHNlLCJJc1VuZGVybGluZWQiOmZhbHNlLCJGb3JlZ3JvdW5kQ29sb3IiOiI2OCwgODQsIDEwNiJ9LCJEdXJhdGlvbkZvbnRTZXR0aW5ncyI6eyJGb250U2l6ZSI6MTAsIkZvbnROYW1lIjoiQ2FsaWJyaSIsIklzQm9sZCI6ZmFsc2UsIklzSXRhbGljIjpmYWxzZSwiSXNVbmRlcmxpbmVkIjpmYWxzZSwiRm9yZWdyb3VuZENvbG9yIjoiMjM3LCAxMjUsIDQ5In0sIlRhc2tzU3BhY2luZyI6NSwiU2hhcGVIZWlnaHQiOjIyLjAsIlZlcnRpY2FsQ29ubmVjdG9yU2V0dGluZ3MiOnsiQ29sb3IiOiI5MSwgMTU1LCAyMTMiLCJJc1Zpc2libGUiOmZhbHNlLCJMaW5lV2VpZ2h0IjowLjB9LCJIb3Jpem9udGFsQ29ubmVjdG9yU2V0dGluZ3MiOnsiQ29sb3IiOiIyMDQsIDIwNCwgMjA0IiwiSXNWaXNpYmxlIjpmYWxzZSwiTGluZVdlaWdodCI6MC4wfSwiU21hcnRUaXRsZUZvcmVncm91bmQiOiJXaGl0ZSIsIlNtYXJ0VGl0bGVGb3JlZ3JvdW5kSXNBY3RpdmUiOmZhbHNlLCJTbWFydER1cmF0aW9uRm9yZWdyb3VuZCI6IjIzNywgMTI1LCA0OSIsIlNtYXJ0RHVyYXRpb25Gb3JlZ3JvdW5kSXNBY3RpdmUiOmZhbHNlLCJTbWFydERhdGVGb3JlZ3JvdW5kIjoiV2hpdGUiLCJTbWFydERhdGVGb3JlZ3JvdW5kSXNBY3RpdmUiOmZhbHNlLCJJbmNsdWRlTm9uV29ya2luZ0RheXNJbkR1cmF0aW9uIjpmYWxzZSwiV29ya2luZ0RheXMiOjMxfSwiVGFza0RhdGVQb3NpdGlvbiI6NCwiVGFza1RpdGxlUG9zaXRpb24iOjEsIlRhc2tEdXJhdGlvblBvc2l0aW9uIjoyLCJUYXNrVGl0bGVJc1dpZGVyIjpmYWxzZSwiRGF0ZUZvcm1hdCI6eyJGb3JtYXRTdHJpbmciOiJNTU0gZCIsIlNlcGFyYXRvciI6Ii8iLCJVc2VJbnRlcm5hdGlvbmFsRGF0ZUZvcm1hdCI6ZmFsc2V9fSx7IkR1cmF0aW9uVmFsdWUiOjY1LjAsIkR1cmF0aW9uRm9ybWF0IjowLCJJbnRlcm5hbElkIjoiMTE0YmE5NjctODhjOS00MWJkLThlMTEtMGYwZDdhMDVmODAwIiwiSW5kZXgiOjMsIkNvbG9yIjoiMjA2LCAyMTksIDIzMCIsIlV0Y1N0YXJ0RGF0ZSI6IjIwMTMtMDMtMTRUMDA6MDA6MDBaIiwiVXRjRW5kRGF0ZSI6IjIwMTMtMDYtMTJUMDA6MDA6MDBaIiwiVGl0bGUiOiJUYXNrIDMiLCJTaGFwZSI6MiwiQ3VzdG9tU2V0dGluZ3MiOnsiVGl0bGVXaWR0aCI6bnVsbCwiVGl0bGVGb250U2V0dGluZ3MiOnsiRm9udFNpemUiOjE0LCJGb250TmFtZSI6IkNlbnR1cnkgR290aGljIiwiSXNCb2xkIjp0cnVlLCJJc0l0YWxpYyI6ZmFsc2UsIklzVW5kZXJsaW5lZCI6ZmFsc2UsIkZvcmVncm91bmRDb2xvciI6IjAsIDAsIDAifSwiU3RhcnREYXRlRm9udFNldHRpbmdzIjp7IkZvbnRTaXplIjoxMiwiRm9udE5hbWUiOiJDZW50dXJ5IEdvdGhpYyIsIklzQm9sZCI6ZmFsc2UsIklzSXRhbGljIjpmYWxzZSwiSXNVbmRlcmxpbmVkIjpmYWxzZSwiRm9yZWdyb3VuZENvbG9yIjoiNjgsIDg0LCAxMDYifSwiRW5kRGF0ZUZvbnRTZXR0aW5ncyI6eyJGb250U2l6ZSI6MTIsIkZvbnROYW1lIjoiQ2VudHVyeSBHb3RoaWMiLCJJc0JvbGQiOmZhbHNlLCJJc0l0YWxpYyI6ZmFsc2UsIklzVW5kZXJsaW5lZCI6ZmFsc2UsIkZvcmVncm91bmRDb2xvciI6IjY4LCA4NCwgMTA2In0sIkR1cmF0aW9uRm9udFNldHRpbmdzIjp7IkZvbnRTaXplIjoxMCwiRm9udE5hbWUiOiJDYWxpYnJpIiwiSXNCb2xkIjpmYWxzZSwiSXNJdGFsaWMiOmZhbHNlLCJJc1VuZGVybGluZWQiOmZhbHNlLCJGb3JlZ3JvdW5kQ29sb3IiOiIyMzcsIDEyNSwgNDkifSwiVGFza3NTcGFjaW5nIjo1LCJTaGFwZUhlaWdodCI6MjIuMCwiVmVydGljYWxDb25uZWN0b3JTZXR0aW5ncyI6eyJDb2xvciI6IjkxLCAxNTUsIDIxMyIsIklzVmlzaWJsZSI6ZmFsc2UsIkxpbmVXZWlnaHQiOjAuMH0sIkhvcml6b250YWxDb25uZWN0b3JTZXR0aW5ncyI6eyJDb2xvciI6IjIwNCwgMjA0LCAyMDQiLCJJc1Zpc2libGUiOmZhbHNlLCJMaW5lV2VpZ2h0IjowLjB9LCJTbWFydFRpdGxlRm9yZWdyb3VuZCI6IldoaXRlIiwiU21hcnRUaXRsZUZvcmVncm91bmRJc0FjdGl2ZSI6ZmFsc2UsIlNtYXJ0RHVyYXRpb25Gb3JlZ3JvdW5kIjoiMjM3LCAxMjUsIDQ5IiwiU21hcnREdXJhdGlvbkZvcmVncm91bmRJc0FjdGl2ZSI6ZmFsc2UsIlNtYXJ0RGF0ZUZvcmVncm91bmQiOiJXaGl0ZSIsIlNtYXJ0RGF0ZUZvcmVncm91bmRJc0FjdGl2ZSI6ZmFsc2UsIkluY2x1ZGVOb25Xb3JraW5nRGF5c0luRHVyYXRpb24iOmZhbHNlLCJXb3JraW5nRGF5cyI6MzF9LCJUYXNrRGF0ZVBvc2l0aW9uIjo0LCJUYXNrVGl0bGVQb3NpdGlvbiI6MSwiVGFza0R1cmF0aW9uUG9zaXRpb24iOjIsIlRhc2tUaXRsZUlzV2lkZXIiOmZhbHNlLCJEYXRlRm9ybWF0Ijp7IkZvcm1hdFN0cmluZyI6Ik1NTSBkIiwiU2VwYXJhdG9yIjoiLyIsIlVzZUludGVybmF0aW9uYWxEYXRlRm9ybWF0IjpmYWxzZX19LHsiRHVyYXRpb25WYWx1ZSI6NTIuMCwiRHVyYXRpb25Gb3JtYXQiOjAsIkludGVybmFsSWQiOiJiYjg1MDgyYi05NjY3LTQ0NTAtYmU1Ni00NDc1NTE4ZDQwYjUiLCJJbmRleCI6NCwiQ29sb3IiOiIyMDYsIDIxOSwgMjMwIiwiVXRjU3RhcnREYXRlIjoiMjAxMy0wMi0wMlQwMDowMDowMFoiLCJVdGNFbmREYXRlIjoiMjAxMy0wNC0xNlQwMDowMDowMFoiLCJUaXRsZSI6IlRhc2sgNCIsIlNoYXBlIjoyLCJDdXN0b21TZXR0aW5ncyI6eyJUaXRsZVdpZHRoIjpudWxsLCJUaXRsZUZvbnRTZXR0aW5ncyI6eyJGb250U2l6ZSI6MTQsIkZvbnROYW1lIjoiQ2VudHVyeSBHb3RoaWMiLCJJc0JvbGQiOnRydWUsIklzSXRhbGljIjpmYWxzZSwiSXNVbmRlcmxpbmVkIjpmYWxzZSwiRm9yZWdyb3VuZENvbG9yIjoiMCwgMCwgMCJ9LCJTdGFydERhdGVGb250U2V0dGluZ3MiOnsiRm9udFNpemUiOjEyLCJGb250TmFtZSI6IkNlbnR1cnkgR290aGljIiwiSXNCb2xkIjpmYWxzZSwiSXNJdGFsaWMiOmZhbHNlLCJJc1VuZGVybGluZWQiOmZhbHNlLCJGb3JlZ3JvdW5kQ29sb3IiOiI2OCwgODQsIDEwNiJ9LCJFbmREYXRlRm9udFNldHRpbmdzIjp7IkZvbnRTaXplIjoxMiwiRm9udE5hbWUiOiJDZW50dXJ5IEdvdGhpYyIsIklzQm9sZCI6ZmFsc2UsIklzSXRhbGljIjpmYWxzZSwiSXNVbmRlcmxpbmVkIjpmYWxzZSwiRm9yZWdyb3VuZENvbG9yIjoiNjgsIDg0LCAxMDYifSwiRHVyYXRpb25Gb250U2V0dGluZ3MiOnsiRm9udFNpemUiOjEwLCJGb250TmFtZSI6IkNhbGlicmkiLCJJc0JvbGQiOmZhbHNlLCJJc0l0YWxpYyI6ZmFsc2UsIklzVW5kZXJsaW5lZCI6ZmFsc2UsIkZvcmVncm91bmRDb2xvciI6IjIzNywgMTI1LCA0OSJ9LCJUYXNrc1NwYWNpbmciOjUsIlNoYXBlSGVpZ2h0IjoyMi4wLCJWZXJ0aWNhbENvbm5lY3RvclNldHRpbmdzIjp7IkNvbG9yIjoiOTEsIDE1NSwgMjEzIiwiSXNWaXNpYmxlIjpmYWxzZSwiTGluZVdlaWdodCI6MC4wfSwiSG9yaXpvbnRhbENvbm5lY3RvclNldHRpbmdzIjp7IkNvbG9yIjoiMjA0LCAyMDQsIDIwNCIsIklzVmlzaWJsZSI6ZmFsc2UsIkxpbmVXZWlnaHQiOjAuMH0sIlNtYXJ0VGl0bGVGb3JlZ3JvdW5kIjoiV2hpdGUiLCJTbWFydFRpdGxlRm9yZWdyb3VuZElzQWN0aXZlIjpmYWxzZSwiU21hcnREdXJhdGlvbkZvcmVncm91bmQiOiIyMzcsIDEyNSwgNDkiLCJTbWFydER1cmF0aW9uRm9yZWdyb3VuZElzQWN0aXZlIjpmYWxzZSwiU21hcnREYXRlRm9yZWdyb3VuZCI6IldoaXRlIiwiU21hcnREYXRlRm9yZWdyb3VuZElzQWN0aXZlIjpmYWxzZSwiSW5jbHVkZU5vbldvcmtpbmdEYXlzSW5EdXJhdGlvbiI6ZmFsc2UsIldvcmtpbmdEYXlzIjozMX0sIlRhc2tEYXRlUG9zaXRpb24iOjQsIlRhc2tUaXRsZVBvc2l0aW9uIjoxLCJUYXNrRHVyYXRpb25Qb3NpdGlvbiI6MiwiVGFza1RpdGxlSXNXaWRlciI6ZmFsc2UsIkRhdGVGb3JtYXQiOnsiRm9ybWF0U3RyaW5nIjoiTU1NIGQiLCJTZXBhcmF0b3IiOiIvIiwiVXNlSW50ZXJuYXRpb25hbERhdGVGb3JtYXQiOmZhbHNlfX0seyJEdXJhdGlvblZhbHVlIjo5OS4wLCJEdXJhdGlvbkZvcm1hdCI6MCwiSW50ZXJuYWxJZCI6Ijg5OWI2M2IwLWYwMjktNDA2MC1hZTMxLTEyYjRiN2NjZTRkMiIsIkluZGV4Ijo1LCJDb2xvciI6IjIwNiwgMjE5LCAyMzAiLCJVdGNTdGFydERhdGUiOiIyMDEzLTAxLTA1VDAwOjAwOjAwWiIsIlV0Y0VuZERhdGUiOiIyMDEzLTA1LTIzVDAwOjAwOjAwWiIsIlRpdGxlIjoiVGFzayA1IiwiU2hhcGUiOjIsIkN1c3RvbVNldHRpbmdzIjp7IlRpdGxlV2lkdGgiOm51bGwsIlRpdGxlRm9udFNldHRpbmdzIjp7IkZvbnRTaXplIjoxNCwiRm9udE5hbWUiOiJDZW50dXJ5IEdvdGhpYyIsIklzQm9sZCI6dHJ1ZSwiSXNJdGFsaWMiOmZhbHNlLCJJc1VuZGVybGluZWQiOmZhbHNlLCJGb3JlZ3JvdW5kQ29sb3IiOiIwLCAwLCAwIn0sIlN0YXJ0RGF0ZUZvbnRTZXR0aW5ncyI6eyJGb250U2l6ZSI6MTIsIkZvbnROYW1lIjoiQ2VudHVyeSBHb3RoaWMiLCJJc0JvbGQiOmZhbHNlLCJJc0l0YWxpYyI6ZmFsc2UsIklzVW5kZXJsaW5lZCI6ZmFsc2UsIkZvcmVncm91bmRDb2xvciI6IjY4LCA4NCwgMTA2In0sIkVuZERhdGVGb250U2V0dGluZ3MiOnsiRm9udFNpemUiOjEyLCJGb250TmFtZSI6IkNlbnR1cnkgR290aGljIiwiSXNCb2xkIjpmYWxzZSwiSXNJdGFsaWMiOmZhbHNlLCJJc1VuZGVybGluZWQiOmZhbHNlLCJGb3JlZ3JvdW5kQ29sb3IiOiI2OCwgODQsIDEwNiJ9LCJEdXJhdGlvbkZvbnRTZXR0aW5ncyI6eyJGb250U2l6ZSI6MTAsIkZvbnROYW1lIjoiQ2FsaWJyaSIsIklzQm9sZCI6ZmFsc2UsIklzSXRhbGljIjpmYWxzZSwiSXNVbmRlcmxpbmVkIjpmYWxzZSwiRm9yZWdyb3VuZENvbG9yIjoiMjM3LCAxMjUsIDQ5In0sIlRhc2tzU3BhY2luZyI6NSwiU2hhcGVIZWlnaHQiOjIyLjAsIlZlcnRpY2FsQ29ubmVjdG9yU2V0dGluZ3MiOnsiQ29sb3IiOiI5MSwgMTU1LCAyMTMiLCJJc1Zpc2libGUiOmZhbHNlLCJMaW5lV2VpZ2h0IjowLjB9LCJIb3Jpem9udGFsQ29ubmVjdG9yU2V0dGluZ3MiOnsiQ29sb3IiOiIyMDQsIDIwNCwgMjA0IiwiSXNWaXNpYmxlIjpmYWxzZSwiTGluZVdlaWdodCI6MC4wfSwiU21hcnRUaXRsZUZvcmVncm91bmQiOiJXaGl0ZSIsIlNtYXJ0VGl0bGVGb3JlZ3JvdW5kSXNBY3RpdmUiOmZhbHNlLCJTbWFydER1cmF0aW9uRm9yZWdyb3VuZCI6IjIzNywgMTI1LCA0OSIsIlNtYXJ0RHVyYXRpb25Gb3JlZ3JvdW5kSXNBY3RpdmUiOmZhbHNlLCJTbWFydERhdGVGb3JlZ3JvdW5kIjoiV2hpdGUiLCJTbWFydERhdGVGb3JlZ3JvdW5kSXNBY3RpdmUiOmZhbHNlLCJJbmNsdWRlTm9uV29ya2luZ0RheXNJbkR1cmF0aW9uIjpmYWxzZSwiV29ya2luZ0RheXMiOjMxfSwiVGFza0RhdGVQb3NpdGlvbiI6NCwiVGFza1RpdGxlUG9zaXRpb24iOjEsIlRhc2tEdXJhdGlvblBvc2l0aW9uIjoyLCJUYXNrVGl0bGVJc1dpZGVyIjpmYWxzZSwiRGF0ZUZvcm1hdCI6eyJGb3JtYXRTdHJpbmciOiJNTU0gZCIsIlNlcGFyYXRvciI6Ii8iLCJVc2VJbnRlcm5hdGlvbmFsRGF0ZUZvcm1hdCI6ZmFsc2V9fV0sIlN0eWxlIjp7IlRpbWVsaW5lU2V0dGluZ3MiOnsiVG9kYXlNYXJrZXJDb2xvciI6IjI1NSwgMjU1LCAyNTUiLCJUb2RheU1hcmtlckZvbnRTZXR0aW5ncyI6eyJGb250U2l6ZSI6MTgsIkZvbnROYW1lIjoiQ2VudHVyeSBHb3RoaWMiLCJJc0JvbGQiOnRydWUsIklzSXRhbGljIjpmYWxzZSwiSXNVbmRlcmxpbmVkIjpmYWxzZSwiRm9yZWdyb3VuZENvbG9yIjoiMjU1LCAyNTUsIDI1NSJ9LCJTdGFydFllYXJGb250Ijp7IkZvbnRTaXplIjoxOCwiRm9udE5hbWUiOiJDZW50dXJ5IEdvdGhpYyIsIklzQm9sZCI6dHJ1ZSwiSXNJdGFsaWMiOmZhbHNlLCJJc1VuZGVybGluZWQiOmZhbHNlLCJGb3JlZ3JvdW5kQ29sb3IiOiIyNTAsIDExNSwgMjYifSwiRW5kWWVhckZvbnQiOnsiRm9udFNpemUiOjE4LCJGb250TmFtZSI6IkNlbnR1cnkgR290aGljIiwiSXNCb2xkIjp0cnVlLCJJc0l0YWxpYyI6ZmFsc2UsIklzVW5kZXJsaW5lZCI6ZmFsc2UsIkZvcmVncm91bmRDb2xvciI6IjI1MCwgMTE1LCAyNiJ9LCJJc1RoaW4iOmZhbHNlLCJIYXMzREVmZmVjdCI6ZmFsc2UsIlRpbWViYW5kSXNSb3VuZGVkIjp0cnVlLCJUaW1lYmFuZENvbG9yIjoiNTIsIDE0OCwgMTg2IiwiVGltZWJhbmRGb250U2V0dGluZ3MiOnsiRm9udFNpemUiOjE4LCJGb250TmFtZSI6IkNlbnR1cnkgR290aGljIiwiSXNCb2xkIjp0cnVlLCJJc0l0YWxpYyI6ZmFsc2UsIklzVW5kZXJsaW5lZCI6ZmFsc2UsIkZvcmVncm91bmRDb2xvciI6IjcwLCA3MCwgNzAifSwiRWxhcHNlZFRpbWVDb2xvciI6IjAsIDAsIDAiLCJFbGFwc2VkVGltZVN0eWxlIjoyLCJUb2RheU1hcmtlclBvc2l0aW9uIjoyLCJDYXBzUG9zaXRpb24iOjB9LCJEZWZhdWx0TWlsZXN0b25lU2V0dGluZ3MiOnsiRmxhZ0Nvbm5lY3RvclNldHRpbmdzIjp7IkNvbG9yIjoiNzksIDEyOSwgMTg5IiwiSXNWaXNpYmxlIjpmYWxzZSwiTGluZVdlaWdodCI6MC4xfSwiRGF0ZUZvcm1hdCI6eyJGb3JtYXRTdHJpbmciOiJNTU0gZCIsIlNlcGFyYXRvciI6Ii8iLCJVc2VJbnRlcm5hdGlvbmFsRGF0ZUZvcm1hdCI6ZmFsc2V9LCJXb3JkV3JhcCI6dHJ1ZSwiSXNEYXRlVmlzaWJsZSI6ZmFsc2UsIlRpdGxlRm9udFNldHRpbmdzIjp7IkZvbnRTaXplIjoxMSwiRm9udE5hbWUiOiJDYWxpYnJpIiwiSXNCb2xkIjpmYWxzZSwiSXNJdGFsaWMiOmZhbHNlLCJJc1VuZGVybGluZWQiOmZhbHNlLCJGb3JlZ3JvdW5kQ29sb3IiOiJCbGFjayJ9LCJEYXRlRm9udFNldHRpbmdzIjp7IkZvbnRTaXplIjoxMCwiRm9udE5hbWUiOiJDYWxpYnJpIiwiSXNCb2xkIjpmYWxzZSwiSXNJdGFsaWMiOmZhbHNlLCJJc1VuZGVybGluZWQiOmZhbHNlLCJGb3JlZ3JvdW5kQ29sb3IiOiIxNzEsIDE0NiwgMTI5In0sIkNvbm5lY3RvclNldHRpbmdzIjp7IkNvbG9yIjoiIiwiSXNWaXNpYmxlIjpmYWxzZSwiTGluZVdlaWdodCI6MC4xfX0sIkRlZmF1bHRUYXNrU2V0dGluZ3MiOnsiV29yZFdyYXAiOmZhbHNlLCJEYXRlRm9udFNldHRpbmdzIjp7IkZvbnRTaXplIjoxMiwiRm9udE5hbWUiOiJDZW50dXJ5IEdvdGhpYyIsIklzQm9sZCI6ZmFsc2UsIklzSXRhbGljIjpmYWxzZSwiSXNVbmRlcmxpbmVkIjpmYWxzZSwiRm9yZWdyb3VuZENvbG9yIjoiNjgsIDg0LCAxMDYifSwiRHVyYXRpb25Gb250U2V0dGluZ3MiOnsiRm9udFNpemUiOjEwLCJGb250TmFtZSI6IkNhbGlicmkiLCJJc0JvbGQiOmZhbHNlLCJJc0l0YWxpYyI6ZmFsc2UsIklzVW5kZXJsaW5lZCI6ZmFsc2UsIkZvcmVncm91bmRDb2xvciI6IjIzNywgMTI1LCA0OSJ9LCJJc1RoaWNrIjpmYWxzZSwiVGFza3NBYm92ZVRpbWViYW5kIjpmYWxzZSwiRGF0ZUZvcm1hdCI6eyJGb3JtYXRTdHJpbmciOiJNTU0gZCIsIlNlcGFyYXRvciI6Ii8iLCJVc2VJbnRlcm5hdGlvbmFsRGF0ZUZvcm1hdCI6ZmFsc2V9LCJEdXJhdGlvblBvc2l0aW9uIjoyLCJEdXJhdGlvbkZvcm1hdCI6MCwiUmVuZGVyTG9uZ1Rhc2tUaXRsZUFib3ZlVGFza1NoYXBlIjpmYWxzZSwiSXNIb3Jpem9udGFsQ29ubmVjdG9yVmlzaWJsZSI6ZmFsc2UsIklzVmVydGljYWxDb25uZWN0b3JWaXNpYmxlIjpmYWxzZSwiSW50ZXJ2YWxUZXh0UG9zaXRpb24iOjEsIkludGVydmFsRGF0ZVBvc2l0aW9uIjo0LCJUaXRsZVdpZHRoIjpudWxsLCJUaXRsZUZvbnRTZXR0aW5ncyI6eyJGb250U2l6ZSI6MTQsIkZvbnROYW1lIjoiQ2VudHVyeSBHb3RoaWMiLCJJc0JvbGQiOnRydWUsIklzSXRhbGljIjpmYWxzZSwiSXNVbmRlcmxpbmVkIjpmYWxzZSwiRm9yZWdyb3VuZENvbG9yIjoiQmxhY2sifSwiVGFza3NTcGFjaW5nIjoxMCwiU2hhcGVIZWlnaHQiOjIyLjAsIlZlcnRpY2FsQ29ubmVjdG9yU2V0dGluZ3MiOnsiQ29sb3IiOiI5MSwgMTU1LCAyMTMiLCJJc1Zpc2libGUiOmZhbHNlLCJMaW5lV2VpZ2h0IjowLjB9LCJIb3Jpem9udGFsQ29ubmVjdG9yU2V0dGluZ3MiOnsiQ29sb3IiOiIyMDQsIDIwNCwgMjA0IiwiSXNWaXNpYmxlIjpmYWxzZSwiTGluZVdlaWdodCI6MC4wfSwiU21hcnRUaXRsZUZvcmVncm91bmQiOiIiLCJTbWFydFRpdGxlRm9yZWdyb3VuZElzQWN0aXZlIjpmYWxzZSwiU21hcnREdXJhdGlvbkZvcmVncm91bmQiOiIiLCJTbWFydER1cmF0aW9uRm9yZWdyb3VuZElzQWN0aXZlIjpmYWxzZSwiU21hcnREYXRlRm9yZWdyb3VuZCI6IiIsIlNtYXJ0RGF0ZUZvcmVncm91bmRJc0FjdGl2ZSI6ZmFsc2UsIkluY2x1ZGVOb25Xb3JraW5nRGF5c0luRHVyYXRpb24iOmZhbHNlLCJXb3JraW5nRGF5cyI6MzF9LCJTY2FsZVNldHRpbmdzIjp7IkRhdGVGb3JtYXQiOiJNTU0iLCJJbnRlcnZhbFR5cGUiOjMsIlVzZUF1dG9tYXRpY1RpbWVTY2FsZSI6dHJ1ZSwiQ3VzdG9tVGltZVNjYWxlVXRjU3RhcnREYXRlIjoiMjAxMy0wMS0wNVQwMDowMDowMFoiLCJDdXN0b21UaW1lU2NhbGVVdGNFbmREYXRlIjoiMjAxMy0xMi0yNlQwMDowMDowMFoifX0sIlRpbWViYW5kVmVydGljYWxQb3NpdGlvbiI6eyJRdWlja1Bvc2l0aW9uIjozLCJSZWxhdGl2ZVBvc2l0aW9uIjo0MC4wLCJBYnNvbHV0ZVBvc2l0aW9uIjoyMTYuMCwiUHJldmlvdXNBYnNvbHV0ZVBvc2l0aW9uIjoyMTYuMH19"/>
  <p:tag name="__MASTER" val="__part_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JSZW5kZXJpbmdPcHRpb25zIjp7Ik1pbGVzdG9uZXNPdmVybGFwcGluZ0hhbmRsaW5nT3B0aW9ucyI6MiwiVGFza3NXaXRoVGl0bGVzTG9uZ2VyVGhhblRoZVRhc2tTaGFwZURldGVjdGVkIjpmYWxzZX0sIlJlbmRlcmluZ01hcCI6eyJNaWxlc3RvbmVzIjpbeyJNaWxlc3RvbmVJZCI6ImJmMDcyNTA3LWQ0ZGMtNDFhYi1iZGJjLWJkYjZiNjhlMzM3NiIsIlRpdGxlU2hhcGVOYW1lIjoiVGV4dEJveCAyMSIsIkRhdGVTaGFwZU5hbWUiOiJUZXh0Qm94IDIzIiwiTWFya2VyU2hhcGVOYW1lIjoiUm91bmRlZCBSZWN0YW5nbGUgMTkiLCJDb25uZWN0b3JTaGFwZU5hbWUiOiJTdHJhaWdodCBDb25uZWN0b3IgMjUifSx7Ik1pbGVzdG9uZUlkIjoiNWE5MDA1NGUtNWExNy00NTUyLTk0MjktOWY2MmM1MTU3NWMyIiwiVGl0bGVTaGFwZU5hbWUiOiJUZXh0Qm94IDI5IiwiRGF0ZVNoYXBlTmFtZSI6IlRleHRCb3ggNDQ3OSIsIk1hcmtlclNoYXBlTmFtZSI6IlJvdW5kZWQgUmVjdGFuZ2xlIDI3IiwiQ29ubmVjdG9yU2hhcGVOYW1lIjoiU3RyYWlnaHQgQ29ubmVjdG9yIDQ0ODEifSx7Ik1pbGVzdG9uZUlkIjoiMDJkYjBhMTAtY2U2OS00ZjRkLTljMmEtZmVkZmY5OWE0NGNiIiwiVGl0bGVTaGFwZU5hbWUiOiJUZXh0Qm94IDQ0ODUiLCJEYXRlU2hhcGVOYW1lIjoiVGV4dEJveCA0NDg3IiwiTWFya2VyU2hhcGVOYW1lIjoiUm91bmRlZCBSZWN0YW5nbGUgNDQ4MyIsIkNvbm5lY3RvclNoYXBlTmFtZSI6IlN0cmFpZ2h0IENvbm5lY3RvciA0NDg5In0seyJNaWxlc3RvbmVJZCI6IjhmMjRjM2Y3LWIyZTEtNDhhYy1hZWMxLTNkMDI0M2I3OTQ0ZCIsIlRpdGxlU2hhcGVOYW1lIjoiVGV4dEJveCA0NDkzIiwiRGF0ZVNoYXBlTmFtZSI6IlRleHRCb3ggNDQ5NSIsIk1hcmtlclNoYXBlTmFtZSI6IlJvdW5kZWQgUmVjdGFuZ2xlIDQ0OTEiLCJDb25uZWN0b3JTaGFwZU5hbWUiOiJTdHJhaWdodCBDb25uZWN0b3IgNDQ5NyJ9LHsiTWlsZXN0b25lSWQiOiI2Njc5MDA2ZS1mZmY2LTRiZDYtODE0OC0wMjgzMDM2MzQ2Y2EiLCJUaXRsZVNoYXBlTmFtZSI6IlRleHRCb3ggNDUwMSIsIkRhdGVTaGFwZU5hbWUiOiJUZXh0Qm94IDQ1MDQiLCJNYXJrZXJTaGFwZU5hbWUiOiJSb3VuZGVkIFJlY3RhbmdsZSA0NDk5IiwiQ29ubmVjdG9yU2hhcGVOYW1lIjoiU3RyYWlnaHQgQ29ubmVjdG9yIDQ1MDYifV0sIlRhc2tzIjpbeyJUYXNrSWQiOiJhNmQ1ZGY0YS1mMWJiLTRhOTAtYWM3MC0xOThkYWFiOGFkMGMiLCJUaXRsZVNoYXBlTmFtZSI6IlRleHRCb3ggODI4OSIsIkR1cmF0aW9uVGV4dFNoYXBlTmFtZSI6bnVsbCwiU2VnbWVudFNoYXBlTmFtZSI6IlJvdW5kZWQgUmVjdGFuZ2xlIDQ1MTAiLCJWZXJ0aWNhbExlZnRDb25uZWN0b3JTaGFwZU5hbWUiOiJTdHJhaWdodCBDb25uZWN0b3IgODI5OSIsIlZlcnRpY2FsUmlnaHRDb25uZWN0b3JTaGFwZU5hbWUiOiJTdHJhaWdodCBDb25uZWN0b3IgODMwMSIsIkhvcml6b250YWxDb25uZWN0b3JTaGFwZU5hbWUiOiJTdHJhaWdodCBDb25uZWN0b3IgODI5NyIsIkxlZnREYXRlU2hhcGVOYW1lIjoiVGV4dEJveCA4MjkyIiwiUmlnaHREYXRlU2hhcGVOYW1lIjoiVGV4dEJveCA4Mjk0In0seyJUYXNrSWQiOiIwMDExZGM2Ny01OWY3LTQ0NGMtYWE1OS1kODc5NzhlMTY3ZDciLCJUaXRsZVNoYXBlTmFtZSI6IlRleHRCb3ggODMwNiIsIkR1cmF0aW9uVGV4dFNoYXBlTmFtZSI6bnVsbCwiU2VnbWVudFNoYXBlTmFtZSI6IlJvdW5kZWQgUmVjdGFuZ2xlIDgzMDQiLCJWZXJ0aWNhbExlZnRDb25uZWN0b3JTaGFwZU5hbWUiOiJTdHJhaWdodCBDb25uZWN0b3IgODMxNiIsIlZlcnRpY2FsUmlnaHRDb25uZWN0b3JTaGFwZU5hbWUiOiJTdHJhaWdodCBDb25uZWN0b3IgODMxOCIsIkhvcml6b250YWxDb25uZWN0b3JTaGFwZU5hbWUiOiJTdHJhaWdodCBDb25uZWN0b3IgODMxNCIsIkxlZnREYXRlU2hhcGVOYW1lIjoiVGV4dEJveCA4MzA5IiwiUmlnaHREYXRlU2hhcGVOYW1lIjoiVGV4dEJveCA4MzExIn0seyJUYXNrSWQiOiIxMTRiYTk2Ny04OGM5LTQxYmQtOGUxMS0wZjBkN2EwNWY4MDAiLCJUaXRsZVNoYXBlTmFtZSI6IlRleHRCb3ggODEzMSIsIkR1cmF0aW9uVGV4dFNoYXBlTmFtZSI6bnVsbCwiU2VnbWVudFNoYXBlTmFtZSI6IlJvdW5kZWQgUmVjdGFuZ2xlIDgxMjkiLCJWZXJ0aWNhbExlZnRDb25uZWN0b3JTaGFwZU5hbWUiOiJTdHJhaWdodCBDb25uZWN0b3IgODE0MSIsIlZlcnRpY2FsUmlnaHRDb25uZWN0b3JTaGFwZU5hbWUiOiJTdHJhaWdodCBDb25uZWN0b3IgODE0MyIsIkhvcml6b250YWxDb25uZWN0b3JTaGFwZU5hbWUiOiJTdHJhaWdodCBDb25uZWN0b3IgODEzOSIsIkxlZnREYXRlU2hhcGVOYW1lIjoiVGV4dEJveCA4MTM0IiwiUmlnaHREYXRlU2hhcGVOYW1lIjoiVGV4dEJveCA4MTM2In0seyJUYXNrSWQiOiJiYjg1MDgyYi05NjY3LTQ0NTAtYmU1Ni00NDc1NTE4ZDQwYjUiLCJUaXRsZVNoYXBlTmFtZSI6IlRleHRCb3ggODE1MiIsIkR1cmF0aW9uVGV4dFNoYXBlTmFtZSI6bnVsbCwiU2VnbWVudFNoYXBlTmFtZSI6IlJvdW5kZWQgUmVjdGFuZ2xlIDgxNDciLCJWZXJ0aWNhbExlZnRDb25uZWN0b3JTaGFwZU5hbWUiOiJTdHJhaWdodCBDb25uZWN0b3IgODE3NSIsIlZlcnRpY2FsUmlnaHRDb25uZWN0b3JTaGFwZU5hbWUiOiJTdHJhaWdodCBDb25uZWN0b3IgODE3OSIsIkhvcml6b250YWxDb25uZWN0b3JTaGFwZU5hbWUiOiJTdHJhaWdodCBDb25uZWN0b3IgODE3MSIsIkxlZnREYXRlU2hhcGVOYW1lIjoiVGV4dEJveCA4MTYwIiwiUmlnaHREYXRlU2hhcGVOYW1lIjoiVGV4dEJveCA4MTY1In0seyJUYXNrSWQiOiI4OTliNjNiMC1mMDI5LTQwNjAtYWUzMS0xMmI0YjdjY2U0ZDIiLCJUaXRsZVNoYXBlTmFtZSI6IlRleHRCb3ggODE4OSIsIkR1cmF0aW9uVGV4dFNoYXBlTmFtZSI6bnVsbCwiU2VnbWVudFNoYXBlTmFtZSI6IlJvdW5kZWQgUmVjdGFuZ2xlIDgxODUiLCJWZXJ0aWNhbExlZnRDb25uZWN0b3JTaGFwZU5hbWUiOiJTdHJhaWdodCBDb25uZWN0b3IgODIwNyIsIlZlcnRpY2FsUmlnaHRDb25uZWN0b3JTaGFwZU5hbWUiOiJTdHJhaWdodCBDb25uZWN0b3IgODIxMCIsIkhvcml6b250YWxDb25uZWN0b3JTaGFwZU5hbWUiOiJTdHJhaWdodCBDb25uZWN0b3IgODIwNCIsIkxlZnREYXRlU2hhcGVOYW1lIjoiVGV4dEJveCA4MTk1IiwiUmlnaHREYXRlU2hhcGVOYW1lIjoiVGV4dEJveCA4MTk5In1dLCJUaW1lYmFuZCI6eyJFbGFwc2VkVGltZVNoYXBlTmFtZSI6IlJvdW5kZWQgUmVjdGFuZ2xlIDE0IiwiVG9kYXlNYXJrZXJTaGFwZU5hbWUiOiJJc29zY2VsZXMgVHJpYW5nbGUgMTYiLCJUb2RheU1hcmtlclRleHRTaGFwZU5hbWUiOiJUZXh0Qm94IDE3IiwiUmlnaHRFbmRDYXBzU2hhcGVOYW1lIjpudWxsLCJMZWZ0RW5kQ2Fwc1NoYXBlTmFtZSI6bnVsbCwiRWxhcHNlZFJlY3RhbmdsZVNoYXBlTmFtZSI6bnVsbCwiU2VnbWVudFNoYXBlc05hbWVzIjpbIlJvdW5kZWQgUmVjdGFuZ2xlIDEiLCJUZXh0Qm94IDMiLCJTdHJhaWdodCBDb25uZWN0b3IgNSIsIlRleHRCb3ggNiIsIlN0cmFpZ2h0IENvbm5lY3RvciA4IiwiVGV4dEJveCA5IiwiU3RyYWlnaHQgQ29ubmVjdG9yIDExIiwiVGV4dEJveCAxMiJdfX0sIkVkaXRpb24iOjEsIklzUGx1c0VkaXRpb24iOnRydWUsIkN1bHR1cmVJbmZvTmFtZSI6ImVuLVVTIiwiVmVyc2lvbiI6IjIuMi4wLjAiLCJNaWxlc3RvbmVzIjpbeyJEYXRlRm9ybWF0Ijp7IkZvcm1hdFN0cmluZyI6Ik1NTSBkIiwiU2VwYXJhdG9yIjoiLyIsIlVzZUludGVybmF0aW9uYWxEYXRlRm9ybWF0IjpmYWxzZX0sIkludGVybmFsSWQiOiI2Njc5MDA2ZS1mZmY2LTRiZDYtODE0OC0wMjgzMDM2MzQ2Y2EiLCJUaXRsZUxlZnQiOjkwLjExNjQ1NTEsIlRpdGxlVG9wIjoxNDkuNDE2ODU1LCJUaXRsZUhlaWdodCI6MzEuMDIsIlRpdGxlVG9wSXNDdXN0b20iOnRydWUsIlRpdGxlV2lkdGgiOjkxLjYzMTE4LCJDb2xvciI6IjAsIDAsIDAiLCJVdGNEYXRlIjoiMjAxMy0wMS0zMFQwMDowMDowMFoiLCJUaXRsZSI6Ik1pbGVzdG9uZSAxIEhlcmUiLCJTdHlsZSI6NCwiQmVsb3dUaW1lYmFuZCI6ZmFsc2UsIkN1c3RvbVNldHRpbmdzIjp7IklzRGF0ZVZpc2libGUiOnRydWUsIlRpdGxlRm9udFNldHRpbmdzIjp7IkZvbnRTaXplIjoxNiwiRm9udE5hbWUiOiJDZW50dXJ5IEdvdGhpYyIsIklzQm9sZCI6dHJ1ZSwiSXNJdGFsaWMiOmZhbHNlLCJJc1VuZGVybGluZWQiOmZhbHNlLCJGb3JlZ3JvdW5kQ29sb3IiOiIyNTUsIDI1NSwgMjU1In0sIkRhdGVGb250U2V0dGluZ3MiOnsiRm9udFNpemUiOjEwLCJGb250TmFtZSI6IkNlbnR1cnkgR290aGljIiwiSXNCb2xkIjpmYWxzZSwiSXNJdGFsaWMiOmZhbHNlLCJJc1VuZGVybGluZWQiOmZhbHNlLCJGb3JlZ3JvdW5kQ29sb3IiOiIxMTcsIDE4OSwgMTY3In0sIkNvbm5lY3RvclNldHRpbmdzIjp7IkNvbG9yIjoiMCwgMCwgMCIsIklzVmlzaWJsZSI6ZmFsc2UsIkxpbmVXZWlnaHQiOjAuMX19LCJIaWRlRGF0ZSI6dHJ1ZSwiU2hhcGVUb3AiOjIwMy44MTI1MTUsIlF1aWNrU2hhcGVTaXplIjoxfSx7IkRhdGVGb3JtYXQiOnsiRm9ybWF0U3RyaW5nIjoiTU1NIGQiLCJTZXBhcmF0b3IiOiIvIiwiVXNlSW50ZXJuYXRpb25hbERhdGVGb3JtYXQiOmZhbHNlfSwiSW50ZXJuYWxJZCI6IjhmMjRjM2Y3LWIyZTEtNDhhYy1hZWMxLTNkMDI0M2I3OTQ0ZCIsIlRpdGxlTGVmdCI6MTcyLjAyNzMyOCwiVGl0bGVUb3AiOjE2NS40OCwiVGl0bGVIZWlnaHQiOjMxLjAyLCJUaXRsZVRvcElzQ3VzdG9tIjp0cnVlLCJUaXRsZVdpZHRoIjo5NC4yMTgzNDU2LCJDb2xvciI6IjAsIDAsIDAiLCJVdGNEYXRlIjoiMjAxMy0wMy0yOFQwMDowMDowMFoiLCJUaXRsZSI6Ik1pbGVzdG9uZSAyIEhlcmUiLCJTdHlsZSI6NCwiQmVsb3dUaW1lYmFuZCI6ZmFsc2UsIkN1c3RvbVNldHRpbmdzIjp7IklzRGF0ZVZpc2libGUiOnRydWUsIlRpdGxlRm9udFNldHRpbmdzIjp7IkZvbnRTaXplIjoxNiwiRm9udE5hbWUiOiJDZW50dXJ5IEdvdGhpYyIsIklzQm9sZCI6dHJ1ZSwiSXNJdGFsaWMiOmZhbHNlLCJJc1VuZGVybGluZWQiOmZhbHNlLCJGb3JlZ3JvdW5kQ29sb3IiOiIyNTUsIDI1NSwgMjU1In0sIkRhdGVGb250U2V0dGluZ3MiOnsiRm9udFNpemUiOjEwLCJGb250TmFtZSI6IkNlbnR1cnkgR290aGljIiwiSXNCb2xkIjpmYWxzZSwiSXNJdGFsaWMiOmZhbHNlLCJJc1VuZGVybGluZWQiOmZhbHNlLCJGb3JlZ3JvdW5kQ29sb3IiOiIxMTcsIDE4OSwgMTY3In0sIkNvbm5lY3RvclNldHRpbmdzIjp7IkNvbG9yIjoiMCwgMCwgMCIsIklzVmlzaWJsZSI6ZmFsc2UsIkxpbmVXZWlnaHQiOjAuMX19LCJIaWRlRGF0ZSI6dHJ1ZSwiU2hhcGVUb3AiOjIwMy44MTI1MTUsIlF1aWNrU2hhcGVTaXplIjoxfSx7IkRhdGVGb3JtYXQiOnsiRm9ybWF0U3RyaW5nIjoiTU1NIGQiLCJTZXBhcmF0b3IiOiIvIiwiVXNlSW50ZXJuYXRpb25hbERhdGVGb3JtYXQiOmZhbHNlfSwiSW50ZXJuYWxJZCI6IjAyZGIwYTEwLWNlNjktNGY0ZC05YzJhLWZlZGZmOTlhNDRjYiIsIlRpdGxlTGVmdCI6MjgxLjUwNjc3NSwiVGl0bGVUb3AiOjE0OS40MTY4NTUsIlRpdGxlSGVpZ2h0IjozMS4wMiwiVGl0bGVUb3BJc0N1c3RvbSI6dHJ1ZSwiVGl0bGVXaWR0aCI6OTQuMjE4MzQ1NiwiQ29sb3IiOiIwLCAwLCAwIiwiVXRjRGF0ZSI6IjIwMTMtMDYtMTFUMDA6MDA6MDBaIiwiVGl0bGUiOiJNaWxlc3RvbmUgMyBIZXJlIiwiU3R5bGUiOjQsIkJlbG93VGltZWJhbmQiOmZhbHNlLCJDdXN0b21TZXR0aW5ncyI6eyJJc0RhdGVWaXNpYmxlIjp0cnVlLCJUaXRsZUZvbnRTZXR0aW5ncyI6eyJGb250U2l6ZSI6MTYsIkZvbnROYW1lIjoiQ2VudHVyeSBHb3RoaWMiLCJJc0JvbGQiOnRydWUsIklzSXRhbGljIjpmYWxzZSwiSXNVbmRlcmxpbmVkIjpmYWxzZSwiRm9yZWdyb3VuZENvbG9yIjoiMjU1LCAyNTUsIDI1NSJ9LCJEYXRlRm9udFNldHRpbmdzIjp7IkZvbnRTaXplIjoxMCwiRm9udE5hbWUiOiJDZW50dXJ5IEdvdGhpYyIsIklzQm9sZCI6ZmFsc2UsIklzSXRhbGljIjpmYWxzZSwiSXNVbmRlcmxpbmVkIjpmYWxzZSwiRm9yZWdyb3VuZENvbG9yIjoiMTE3LCAxODksIDE2NyJ9LCJDb25uZWN0b3JTZXR0aW5ncyI6eyJDb2xvciI6IjAsIDAsIDAiLCJJc1Zpc2libGUiOmZhbHNlLCJMaW5lV2VpZ2h0IjowLjF9fSwiSGlkZURhdGUiOnRydWUsIlNoYXBlVG9wIjoyMDMuODEyNTE1LCJRdWlja1NoYXBlU2l6ZSI6MX0seyJEYXRlRm9ybWF0Ijp7IkZvcm1hdFN0cmluZyI6Ik1NTSBkIiwiU2VwYXJhdG9yIjoiLyIsIlVzZUludGVybmF0aW9uYWxEYXRlRm9ybWF0IjpmYWxzZX0sIkludGVybmFsSWQiOiI1YTkwMDU0ZS01YTE3LTQ1NTItOTQyOS05ZjYyYzUxNTc1YzIiLCJUaXRsZUxlZnQiOjQwMi42NjQsIlRpdGxlVG9wIjoxNjUuNDgsIlRpdGxlSGVpZ2h0IjozMS4wMiwiVGl0bGVUb3BJc0N1c3RvbSI6dHJ1ZSwiVGl0bGVXaWR0aCI6OTQuMjE4MzQ1NiwiQ29sb3IiOiIwLCAwLCAwIiwiVXRjRGF0ZSI6IjIwMTMtMDktMDJUMDA6MDA6MDBaIiwiVGl0bGUiOiJNaWxlc3RvbmUgNCBIZXJlIiwiU3R5bGUiOjQsIkJlbG93VGltZWJhbmQiOmZhbHNlLCJDdXN0b21TZXR0aW5ncyI6eyJJc0RhdGVWaXNpYmxlIjp0cnVlLCJUaXRsZUZvbnRTZXR0aW5ncyI6eyJGb250U2l6ZSI6MTYsIkZvbnROYW1lIjoiQ2VudHVyeSBHb3RoaWMiLCJJc0JvbGQiOnRydWUsIklzSXRhbGljIjpmYWxzZSwiSXNVbmRlcmxpbmVkIjpmYWxzZSwiRm9yZWdyb3VuZENvbG9yIjoiMjU1LCAyNTUsIDI1NSJ9LCJEYXRlRm9udFNldHRpbmdzIjp7IkZvbnRTaXplIjoxMCwiRm9udE5hbWUiOiJDZW50dXJ5IEdvdGhpYyIsIklzQm9sZCI6ZmFsc2UsIklzSXRhbGljIjpmYWxzZSwiSXNVbmRlcmxpbmVkIjpmYWxzZSwiRm9yZWdyb3VuZENvbG9yIjoiMTE3LCAxODksIDE2NyJ9LCJDb25uZWN0b3JTZXR0aW5ncyI6eyJDb2xvciI6IjAsIDAsIDAiLCJJc1Zpc2libGUiOmZhbHNlLCJMaW5lV2VpZ2h0IjowLjF9fSwiSGlkZURhdGUiOnRydWUsIlNoYXBlVG9wIjoyMDMuODEyNTE1LCJRdWlja1NoYXBlU2l6ZSI6MX0seyJEYXRlRm9ybWF0Ijp7IkZvcm1hdFN0cmluZyI6Ik1NTSBkIiwiU2VwYXJhdG9yIjoiLyIsIlVzZUludGVybmF0aW9uYWxEYXRlRm9ybWF0IjpmYWxzZX0sIkludGVybmFsSWQiOiJiZjA3MjUwNy1kNGRjLTQxYWItYmRiYy1iZGI2YjY4ZTMzNzYiLCJUaXRsZUxlZnQiOjQ3Mi43MzA3NzQsIlRpdGxlVG9wIjoxNDcuNzk0MSwiVGl0bGVIZWlnaHQiOjMxLjAyLCJUaXRsZVRvcElzQ3VzdG9tIjp0cnVlLCJUaXRsZVdpZHRoIjo5NC4yMTgzNDU2LCJDb2xvciI6IjAsIDAsIDAiLCJVdGNEYXRlIjoiMjAxMy0xMC0yMFQwMDowMDowMFoiLCJUaXRsZSI6Ik1pbGVzdG9uZSA1IEhlcmUiLCJTdHlsZSI6NCwiQmVsb3dUaW1lYmFuZCI6ZmFsc2UsIkN1c3RvbVNldHRpbmdzIjp7IklzRGF0ZVZpc2libGUiOnRydWUsIlRpdGxlRm9udFNldHRpbmdzIjp7IkZvbnRTaXplIjoxNiwiRm9udE5hbWUiOiJDZW50dXJ5IEdvdGhpYyIsIklzQm9sZCI6dHJ1ZSwiSXNJdGFsaWMiOmZhbHNlLCJJc1VuZGVybGluZWQiOmZhbHNlLCJGb3JlZ3JvdW5kQ29sb3IiOiIyNTUsIDI1NSwgMjU1In0sIkRhdGVGb250U2V0dGluZ3MiOnsiRm9udFNpemUiOjEwLCJGb250TmFtZSI6IkNlbnR1cnkgR290aGljIiwiSXNCb2xkIjpmYWxzZSwiSXNJdGFsaWMiOmZhbHNlLCJJc1VuZGVybGluZWQiOmZhbHNlLCJGb3JlZ3JvdW5kQ29sb3IiOiIxMTcsIDE4OSwgMTY3In0sIkNvbm5lY3RvclNldHRpbmdzIjp7IkNvbG9yIjoiMCwgMCwgMCIsIklzVmlzaWJsZSI6ZmFsc2UsIkxpbmVXZWlnaHQiOjAuMX19LCJIaWRlRGF0ZSI6dHJ1ZSwiU2hhcGVUb3AiOjIwMy44MTI1MTUsIlF1aWNrU2hhcGVTaXplIjoxfV0sIlRpbWVMaW5lVHlwZSI6NCwiVGFza3MiOlt7IkR1cmF0aW9uVmFsdWUiOjEzNi4wLCJEdXJhdGlvbkZvcm1hdCI6MCwiSW50ZXJuYWxJZCI6ImE2ZDVkZjRhLWYxYmItNGE5MC1hYzcwLTE5OGRhYWI4YWQwYyIsIkluZGV4IjoxLCJDb2xvciI6IjIwNiwgMjE5LCAyMzAiLCJVdGNTdGFydERhdGUiOiIyMDEzLTA2LTIwVDAwOjAwOjAwWiIsIlV0Y0VuZERhdGUiOiIyMDEzLTEyLTI2VDAwOjAwOjAwWiIsIlRpdGxlIjoiVGFzayAxIiwiU2hhcGUiOjIsIkN1c3RvbVNldHRpbmdzIjp7IlRpdGxlV2lkdGgiOm51bGwsIlRpdGxlRm9udFNldHRpbmdzIjp7IkZvbnRTaXplIjoxNCwiRm9udE5hbWUiOiJDZW50dXJ5IEdvdGhpYyIsIklzQm9sZCI6dHJ1ZSwiSXNJdGFsaWMiOmZhbHNlLCJJc1VuZGVybGluZWQiOmZhbHNlLCJGb3JlZ3JvdW5kQ29sb3IiOiIwLCAwLCAwIn0sIlN0YXJ0RGF0ZUZvbnRTZXR0aW5ncyI6eyJGb250U2l6ZSI6MTIsIkZvbnROYW1lIjoiQ2VudHVyeSBHb3RoaWMiLCJJc0JvbGQiOmZhbHNlLCJJc0l0YWxpYyI6ZmFsc2UsIklzVW5kZXJsaW5lZCI6ZmFsc2UsIkZvcmVncm91bmRDb2xvciI6IjY4LCA4NCwgMTA2In0sIkVuZERhdGVGb250U2V0dGluZ3MiOnsiRm9udFNpemUiOjEyLCJGb250TmFtZSI6IkNlbnR1cnkgR290aGljIiwiSXNCb2xkIjpmYWxzZSwiSXNJdGFsaWMiOmZhbHNlLCJJc1VuZGVybGluZWQiOmZhbHNlLCJGb3JlZ3JvdW5kQ29sb3IiOiI2OCwgODQsIDEwNiJ9LCJEdXJhdGlvbkZvbnRTZXR0aW5ncyI6eyJGb250U2l6ZSI6MTAsIkZvbnROYW1lIjoiQ2FsaWJyaSIsIklzQm9sZCI6ZmFsc2UsIklzSXRhbGljIjpmYWxzZSwiSXNVbmRlcmxpbmVkIjpmYWxzZSwiRm9yZWdyb3VuZENvbG9yIjoiMjM3LCAxMjUsIDQ5In0sIlRhc2tzU3BhY2luZyI6NSwiU2hhcGVIZWlnaHQiOjIyLjAsIlZlcnRpY2FsQ29ubmVjdG9yU2V0dGluZ3MiOnsiQ29sb3IiOiI5MSwgMTU1LCAyMTMiLCJJc1Zpc2libGUiOmZhbHNlLCJMaW5lV2VpZ2h0IjowLjB9LCJIb3Jpem9udGFsQ29ubmVjdG9yU2V0dGluZ3MiOnsiQ29sb3IiOiIyMDQsIDIwNCwgMjA0IiwiSXNWaXNpYmxlIjpmYWxzZSwiTGluZVdlaWdodCI6MC4wfSwiU21hcnRUaXRsZUZvcmVncm91bmQiOiJXaGl0ZSIsIlNtYXJ0VGl0bGVGb3JlZ3JvdW5kSXNBY3RpdmUiOmZhbHNlLCJTbWFydER1cmF0aW9uRm9yZWdyb3VuZCI6IjIzNywgMTI1LCA0OSIsIlNtYXJ0RHVyYXRpb25Gb3JlZ3JvdW5kSXNBY3RpdmUiOmZhbHNlLCJTbWFydERhdGVGb3JlZ3JvdW5kIjoiV2hpdGUiLCJTbWFydERhdGVGb3JlZ3JvdW5kSXNBY3RpdmUiOmZhbHNlLCJJbmNsdWRlTm9uV29ya2luZ0RheXNJbkR1cmF0aW9uIjpmYWxzZSwiV29ya2luZ0RheXMiOjMxfSwiVGFza0RhdGVQb3NpdGlvbiI6NCwiVGFza1RpdGxlUG9zaXRpb24iOjEsIlRhc2tEdXJhdGlvblBvc2l0aW9uIjoyLCJUYXNrVGl0bGVJc1dpZGVyIjpmYWxzZSwiRGF0ZUZvcm1hdCI6eyJGb3JtYXRTdHJpbmciOiJNTU0gZCIsIlNlcGFyYXRvciI6Ii8iLCJVc2VJbnRlcm5hdGlvbmFsRGF0ZUZvcm1hdCI6ZmFsc2V9fSx7IkR1cmF0aW9uVmFsdWUiOjEzNy4wLCJEdXJhdGlvbkZvcm1hdCI6MCwiSW50ZXJuYWxJZCI6IjAwMTFkYzY3LTU5ZjctNDQ0Yy1hYTU5LWQ4Nzk3OGUxNjdkNyIsIkluZGV4IjoyLCJDb2xvciI6IjIwNiwgMjE5LCAyMzAiLCJVdGNTdGFydERhdGUiOiIyMDEzLTAzLTI1VDAwOjAwOjAwWiIsIlV0Y0VuZERhdGUiOiIyMDEzLTEwLTAxVDAwOjAwOjAwWiIsIlRpdGxlIjoiVGFzayAyIiwiU2hhcGUiOjIsIkN1c3RvbVNldHRpbmdzIjp7IlRpdGxlV2lkdGgiOm51bGwsIlRpdGxlRm9udFNldHRpbmdzIjp7IkZvbnRTaXplIjoxNCwiRm9udE5hbWUiOiJDZW50dXJ5IEdvdGhpYyIsIklzQm9sZCI6dHJ1ZSwiSXNJdGFsaWMiOmZhbHNlLCJJc1VuZGVybGluZWQiOmZhbHNlLCJGb3JlZ3JvdW5kQ29sb3IiOiIwLCAwLCAwIn0sIlN0YXJ0RGF0ZUZvbnRTZXR0aW5ncyI6eyJGb250U2l6ZSI6MTIsIkZvbnROYW1lIjoiQ2VudHVyeSBHb3RoaWMiLCJJc0JvbGQiOmZhbHNlLCJJc0l0YWxpYyI6ZmFsc2UsIklzVW5kZXJsaW5lZCI6ZmFsc2UsIkZvcmVncm91bmRDb2xvciI6IjY4LCA4NCwgMTA2In0sIkVuZERhdGVGb250U2V0dGluZ3MiOnsiRm9udFNpemUiOjEyLCJGb250TmFtZSI6IkNlbnR1cnkgR290aGljIiwiSXNCb2xkIjpmYWxzZSwiSXNJdGFsaWMiOmZhbHNlLCJJc1VuZGVybGluZWQiOmZhbHNlLCJGb3JlZ3JvdW5kQ29sb3IiOiI2OCwgODQsIDEwNiJ9LCJEdXJhdGlvbkZvbnRTZXR0aW5ncyI6eyJGb250U2l6ZSI6MTAsIkZvbnROYW1lIjoiQ2FsaWJyaSIsIklzQm9sZCI6ZmFsc2UsIklzSXRhbGljIjpmYWxzZSwiSXNVbmRlcmxpbmVkIjpmYWxzZSwiRm9yZWdyb3VuZENvbG9yIjoiMjM3LCAxMjUsIDQ5In0sIlRhc2tzU3BhY2luZyI6NSwiU2hhcGVIZWlnaHQiOjIyLjAsIlZlcnRpY2FsQ29ubmVjdG9yU2V0dGluZ3MiOnsiQ29sb3IiOiI5MSwgMTU1LCAyMTMiLCJJc1Zpc2libGUiOmZhbHNlLCJMaW5lV2VpZ2h0IjowLjB9LCJIb3Jpem9udGFsQ29ubmVjdG9yU2V0dGluZ3MiOnsiQ29sb3IiOiIyMDQsIDIwNCwgMjA0IiwiSXNWaXNpYmxlIjpmYWxzZSwiTGluZVdlaWdodCI6MC4wfSwiU21hcnRUaXRsZUZvcmVncm91bmQiOiJXaGl0ZSIsIlNtYXJ0VGl0bGVGb3JlZ3JvdW5kSXNBY3RpdmUiOmZhbHNlLCJTbWFydER1cmF0aW9uRm9yZWdyb3VuZCI6IjIzNywgMTI1LCA0OSIsIlNtYXJ0RHVyYXRpb25Gb3JlZ3JvdW5kSXNBY3RpdmUiOmZhbHNlLCJTbWFydERhdGVGb3JlZ3JvdW5kIjoiV2hpdGUiLCJTbWFydERhdGVGb3JlZ3JvdW5kSXNBY3RpdmUiOmZhbHNlLCJJbmNsdWRlTm9uV29ya2luZ0RheXNJbkR1cmF0aW9uIjpmYWxzZSwiV29ya2luZ0RheXMiOjMxfSwiVGFza0RhdGVQb3NpdGlvbiI6NCwiVGFza1RpdGxlUG9zaXRpb24iOjEsIlRhc2tEdXJhdGlvblBvc2l0aW9uIjoyLCJUYXNrVGl0bGVJc1dpZGVyIjpmYWxzZSwiRGF0ZUZvcm1hdCI6eyJGb3JtYXRTdHJpbmciOiJNTU0gZCIsIlNlcGFyYXRvciI6Ii8iLCJVc2VJbnRlcm5hdGlvbmFsRGF0ZUZvcm1hdCI6ZmFsc2V9fSx7IkR1cmF0aW9uVmFsdWUiOjY1LjAsIkR1cmF0aW9uRm9ybWF0IjowLCJJbnRlcm5hbElkIjoiMTE0YmE5NjctODhjOS00MWJkLThlMTEtMGYwZDdhMDVmODAwIiwiSW5kZXgiOjMsIkNvbG9yIjoiMjA2LCAyMTksIDIzMCIsIlV0Y1N0YXJ0RGF0ZSI6IjIwMTMtMDMtMTRUMDA6MDA6MDBaIiwiVXRjRW5kRGF0ZSI6IjIwMTMtMDYtMTJUMDA6MDA6MDBaIiwiVGl0bGUiOiJUYXNrIDMiLCJTaGFwZSI6MiwiQ3VzdG9tU2V0dGluZ3MiOnsiVGl0bGVXaWR0aCI6bnVsbCwiVGl0bGVGb250U2V0dGluZ3MiOnsiRm9udFNpemUiOjE0LCJGb250TmFtZSI6IkNlbnR1cnkgR290aGljIiwiSXNCb2xkIjp0cnVlLCJJc0l0YWxpYyI6ZmFsc2UsIklzVW5kZXJsaW5lZCI6ZmFsc2UsIkZvcmVncm91bmRDb2xvciI6IjAsIDAsIDAifSwiU3RhcnREYXRlRm9udFNldHRpbmdzIjp7IkZvbnRTaXplIjoxMiwiRm9udE5hbWUiOiJDZW50dXJ5IEdvdGhpYyIsIklzQm9sZCI6ZmFsc2UsIklzSXRhbGljIjpmYWxzZSwiSXNVbmRlcmxpbmVkIjpmYWxzZSwiRm9yZWdyb3VuZENvbG9yIjoiNjgsIDg0LCAxMDYifSwiRW5kRGF0ZUZvbnRTZXR0aW5ncyI6eyJGb250U2l6ZSI6MTIsIkZvbnROYW1lIjoiQ2VudHVyeSBHb3RoaWMiLCJJc0JvbGQiOmZhbHNlLCJJc0l0YWxpYyI6ZmFsc2UsIklzVW5kZXJsaW5lZCI6ZmFsc2UsIkZvcmVncm91bmRDb2xvciI6IjY4LCA4NCwgMTA2In0sIkR1cmF0aW9uRm9udFNldHRpbmdzIjp7IkZvbnRTaXplIjoxMCwiRm9udE5hbWUiOiJDYWxpYnJpIiwiSXNCb2xkIjpmYWxzZSwiSXNJdGFsaWMiOmZhbHNlLCJJc1VuZGVybGluZWQiOmZhbHNlLCJGb3JlZ3JvdW5kQ29sb3IiOiIyMzcsIDEyNSwgNDkifSwiVGFza3NTcGFjaW5nIjo1LCJTaGFwZUhlaWdodCI6MjIuMCwiVmVydGljYWxDb25uZWN0b3JTZXR0aW5ncyI6eyJDb2xvciI6IjkxLCAxNTUsIDIxMyIsIklzVmlzaWJsZSI6ZmFsc2UsIkxpbmVXZWlnaHQiOjAuMH0sIkhvcml6b250YWxDb25uZWN0b3JTZXR0aW5ncyI6eyJDb2xvciI6IjIwNCwgMjA0LCAyMDQiLCJJc1Zpc2libGUiOmZhbHNlLCJMaW5lV2VpZ2h0IjowLjB9LCJTbWFydFRpdGxlRm9yZWdyb3VuZCI6IldoaXRlIiwiU21hcnRUaXRsZUZvcmVncm91bmRJc0FjdGl2ZSI6ZmFsc2UsIlNtYXJ0RHVyYXRpb25Gb3JlZ3JvdW5kIjoiMjM3LCAxMjUsIDQ5IiwiU21hcnREdXJhdGlvbkZvcmVncm91bmRJc0FjdGl2ZSI6ZmFsc2UsIlNtYXJ0RGF0ZUZvcmVncm91bmQiOiJXaGl0ZSIsIlNtYXJ0RGF0ZUZvcmVncm91bmRJc0FjdGl2ZSI6ZmFsc2UsIkluY2x1ZGVOb25Xb3JraW5nRGF5c0luRHVyYXRpb24iOmZhbHNlLCJXb3JraW5nRGF5cyI6MzF9LCJUYXNrRGF0ZVBvc2l0aW9uIjo0LCJUYXNrVGl0bGVQb3NpdGlvbiI6MSwiVGFza0R1cmF0aW9uUG9zaXRpb24iOjIsIlRhc2tUaXRsZUlzV2lkZXIiOmZhbHNlLCJEYXRlRm9ybWF0Ijp7IkZvcm1hdFN0cmluZyI6Ik1NTSBkIiwiU2VwYXJhdG9yIjoiLyIsIlVzZUludGVybmF0aW9uYWxEYXRlRm9ybWF0IjpmYWxzZX19LHsiRHVyYXRpb25WYWx1ZSI6NTIuMCwiRHVyYXRpb25Gb3JtYXQiOjAsIkludGVybmFsSWQiOiJiYjg1MDgyYi05NjY3LTQ0NTAtYmU1Ni00NDc1NTE4ZDQwYjUiLCJJbmRleCI6NCwiQ29sb3IiOiIyMDYsIDIxOSwgMjMwIiwiVXRjU3RhcnREYXRlIjoiMjAxMy0wMi0wMlQwMDowMDowMFoiLCJVdGNFbmREYXRlIjoiMjAxMy0wNC0xNlQwMDowMDowMFoiLCJUaXRsZSI6IlRhc2sgNCIsIlNoYXBlIjoyLCJDdXN0b21TZXR0aW5ncyI6eyJUaXRsZVdpZHRoIjpudWxsLCJUaXRsZUZvbnRTZXR0aW5ncyI6eyJGb250U2l6ZSI6MTQsIkZvbnROYW1lIjoiQ2VudHVyeSBHb3RoaWMiLCJJc0JvbGQiOnRydWUsIklzSXRhbGljIjpmYWxzZSwiSXNVbmRlcmxpbmVkIjpmYWxzZSwiRm9yZWdyb3VuZENvbG9yIjoiMCwgMCwgMCJ9LCJTdGFydERhdGVGb250U2V0dGluZ3MiOnsiRm9udFNpemUiOjEyLCJGb250TmFtZSI6IkNlbnR1cnkgR290aGljIiwiSXNCb2xkIjpmYWxzZSwiSXNJdGFsaWMiOmZhbHNlLCJJc1VuZGVybGluZWQiOmZhbHNlLCJGb3JlZ3JvdW5kQ29sb3IiOiI2OCwgODQsIDEwNiJ9LCJFbmREYXRlRm9udFNldHRpbmdzIjp7IkZvbnRTaXplIjoxMiwiRm9udE5hbWUiOiJDZW50dXJ5IEdvdGhpYyIsIklzQm9sZCI6ZmFsc2UsIklzSXRhbGljIjpmYWxzZSwiSXNVbmRlcmxpbmVkIjpmYWxzZSwiRm9yZWdyb3VuZENvbG9yIjoiNjgsIDg0LCAxMDYifSwiRHVyYXRpb25Gb250U2V0dGluZ3MiOnsiRm9udFNpemUiOjEwLCJGb250TmFtZSI6IkNhbGlicmkiLCJJc0JvbGQiOmZhbHNlLCJJc0l0YWxpYyI6ZmFsc2UsIklzVW5kZXJsaW5lZCI6ZmFsc2UsIkZvcmVncm91bmRDb2xvciI6IjIzNywgMTI1LCA0OSJ9LCJUYXNrc1NwYWNpbmciOjUsIlNoYXBlSGVpZ2h0IjoyMi4wLCJWZXJ0aWNhbENvbm5lY3RvclNldHRpbmdzIjp7IkNvbG9yIjoiOTEsIDE1NSwgMjEzIiwiSXNWaXNpYmxlIjpmYWxzZSwiTGluZVdlaWdodCI6MC4wfSwiSG9yaXpvbnRhbENvbm5lY3RvclNldHRpbmdzIjp7IkNvbG9yIjoiMjA0LCAyMDQsIDIwNCIsIklzVmlzaWJsZSI6ZmFsc2UsIkxpbmVXZWlnaHQiOjAuMH0sIlNtYXJ0VGl0bGVGb3JlZ3JvdW5kIjoiV2hpdGUiLCJTbWFydFRpdGxlRm9yZWdyb3VuZElzQWN0aXZlIjpmYWxzZSwiU21hcnREdXJhdGlvbkZvcmVncm91bmQiOiIyMzcsIDEyNSwgNDkiLCJTbWFydER1cmF0aW9uRm9yZWdyb3VuZElzQWN0aXZlIjpmYWxzZSwiU21hcnREYXRlRm9yZWdyb3VuZCI6IldoaXRlIiwiU21hcnREYXRlRm9yZWdyb3VuZElzQWN0aXZlIjpmYWxzZSwiSW5jbHVkZU5vbldvcmtpbmdEYXlzSW5EdXJhdGlvbiI6ZmFsc2UsIldvcmtpbmdEYXlzIjozMX0sIlRhc2tEYXRlUG9zaXRpb24iOjQsIlRhc2tUaXRsZVBvc2l0aW9uIjoxLCJUYXNrRHVyYXRpb25Qb3NpdGlvbiI6MiwiVGFza1RpdGxlSXNXaWRlciI6ZmFsc2UsIkRhdGVGb3JtYXQiOnsiRm9ybWF0U3RyaW5nIjoiTU1NIGQiLCJTZXBhcmF0b3IiOiIvIiwiVXNlSW50ZXJuYXRpb25hbERhdGVGb3JtYXQiOmZhbHNlfX0seyJEdXJhdGlvblZhbHVlIjo5OS4wLCJEdXJhdGlvbkZvcm1hdCI6MCwiSW50ZXJuYWxJZCI6Ijg5OWI2M2IwLWYwMjktNDA2MC1hZTMxLTEyYjRiN2NjZTRkMiIsIkluZGV4Ijo1LCJDb2xvciI6IjIwNiwgMjE5LCAyMzAiLCJVdGNTdGFydERhdGUiOiIyMDEzLTAxLTA1VDAwOjAwOjAwWiIsIlV0Y0VuZERhdGUiOiIyMDEzLTA1LTIzVDAwOjAwOjAwWiIsIlRpdGxlIjoiVGFzayA1IiwiU2hhcGUiOjIsIkN1c3RvbVNldHRpbmdzIjp7IlRpdGxlV2lkdGgiOm51bGwsIlRpdGxlRm9udFNldHRpbmdzIjp7IkZvbnRTaXplIjoxNCwiRm9udE5hbWUiOiJDZW50dXJ5IEdvdGhpYyIsIklzQm9sZCI6dHJ1ZSwiSXNJdGFsaWMiOmZhbHNlLCJJc1VuZGVybGluZWQiOmZhbHNlLCJGb3JlZ3JvdW5kQ29sb3IiOiIwLCAwLCAwIn0sIlN0YXJ0RGF0ZUZvbnRTZXR0aW5ncyI6eyJGb250U2l6ZSI6MTIsIkZvbnROYW1lIjoiQ2VudHVyeSBHb3RoaWMiLCJJc0JvbGQiOmZhbHNlLCJJc0l0YWxpYyI6ZmFsc2UsIklzVW5kZXJsaW5lZCI6ZmFsc2UsIkZvcmVncm91bmRDb2xvciI6IjY4LCA4NCwgMTA2In0sIkVuZERhdGVGb250U2V0dGluZ3MiOnsiRm9udFNpemUiOjEyLCJGb250TmFtZSI6IkNlbnR1cnkgR290aGljIiwiSXNCb2xkIjpmYWxzZSwiSXNJdGFsaWMiOmZhbHNlLCJJc1VuZGVybGluZWQiOmZhbHNlLCJGb3JlZ3JvdW5kQ29sb3IiOiI2OCwgODQsIDEwNiJ9LCJEdXJhdGlvbkZvbnRTZXR0aW5ncyI6eyJGb250U2l6ZSI6MTAsIkZvbnROYW1lIjoiQ2FsaWJyaSIsIklzQm9sZCI6ZmFsc2UsIklzSXRhbGljIjpmYWxzZSwiSXNVbmRlcmxpbmVkIjpmYWxzZSwiRm9yZWdyb3VuZENvbG9yIjoiMjM3LCAxMjUsIDQ5In0sIlRhc2tzU3BhY2luZyI6NSwiU2hhcGVIZWlnaHQiOjIyLjAsIlZlcnRpY2FsQ29ubmVjdG9yU2V0dGluZ3MiOnsiQ29sb3IiOiI5MSwgMTU1LCAyMTMiLCJJc1Zpc2libGUiOmZhbHNlLCJMaW5lV2VpZ2h0IjowLjB9LCJIb3Jpem9udGFsQ29ubmVjdG9yU2V0dGluZ3MiOnsiQ29sb3IiOiIyMDQsIDIwNCwgMjA0IiwiSXNWaXNpYmxlIjpmYWxzZSwiTGluZVdlaWdodCI6MC4wfSwiU21hcnRUaXRsZUZvcmVncm91bmQiOiJXaGl0ZSIsIlNtYXJ0VGl0bGVGb3JlZ3JvdW5kSXNBY3RpdmUiOmZhbHNlLCJTbWFydER1cmF0aW9uRm9yZWdyb3VuZCI6IjIzNywgMTI1LCA0OSIsIlNtYXJ0RHVyYXRpb25Gb3JlZ3JvdW5kSXNBY3RpdmUiOmZhbHNlLCJTbWFydERhdGVGb3JlZ3JvdW5kIjoiV2hpdGUiLCJTbWFydERhdGVGb3JlZ3JvdW5kSXNBY3RpdmUiOmZhbHNlLCJJbmNsdWRlTm9uV29ya2luZ0RheXNJbkR1cmF0aW9uIjpmYWxzZSwiV29ya2luZ0RheXMiOjMxfSwiVGFza0RhdGVQb3NpdGlvbiI6NCwiVGFza1RpdGxlUG9zaXRpb24iOjEsIlRhc2tEdXJhdGlvblBvc2l0aW9uIjoyLCJUYXNrVGl0bGVJc1dpZGVyIjpmYWxzZSwiRGF0ZUZvcm1hdCI6eyJGb3JtYXRTdHJpbmciOiJNTU0gZCIsIlNlcGFyYXRvciI6Ii8iLCJVc2VJbnRlcm5hdGlvbmFsRGF0ZUZvcm1hdCI6ZmFsc2V9fV0sIlN0eWxlIjp7IlRpbWVsaW5lU2V0dGluZ3MiOnsiVG9kYXlNYXJrZXJDb2xvciI6IjI1NSwgMjU1LCAyNTUiLCJUb2RheU1hcmtlckZvbnRTZXR0aW5ncyI6eyJGb250U2l6ZSI6MTgsIkZvbnROYW1lIjoiQ2VudHVyeSBHb3RoaWMiLCJJc0JvbGQiOnRydWUsIklzSXRhbGljIjpmYWxzZSwiSXNVbmRlcmxpbmVkIjpmYWxzZSwiRm9yZWdyb3VuZENvbG9yIjoiMjU1LCAyNTUsIDI1NSJ9LCJTdGFydFllYXJGb250Ijp7IkZvbnRTaXplIjoxOCwiRm9udE5hbWUiOiJDZW50dXJ5IEdvdGhpYyIsIklzQm9sZCI6dHJ1ZSwiSXNJdGFsaWMiOmZhbHNlLCJJc1VuZGVybGluZWQiOmZhbHNlLCJGb3JlZ3JvdW5kQ29sb3IiOiIyNTAsIDExNSwgMjYifSwiRW5kWWVhckZvbnQiOnsiRm9udFNpemUiOjE4LCJGb250TmFtZSI6IkNlbnR1cnkgR290aGljIiwiSXNCb2xkIjp0cnVlLCJJc0l0YWxpYyI6ZmFsc2UsIklzVW5kZXJsaW5lZCI6ZmFsc2UsIkZvcmVncm91bmRDb2xvciI6IjI1MCwgMTE1LCAyNiJ9LCJJc1RoaW4iOmZhbHNlLCJIYXMzREVmZmVjdCI6ZmFsc2UsIlRpbWViYW5kSXNSb3VuZGVkIjp0cnVlLCJUaW1lYmFuZENvbG9yIjoiNTIsIDE0OCwgMTg2IiwiVGltZWJhbmRGb250U2V0dGluZ3MiOnsiRm9udFNpemUiOjE4LCJGb250TmFtZSI6IkNlbnR1cnkgR290aGljIiwiSXNCb2xkIjp0cnVlLCJJc0l0YWxpYyI6ZmFsc2UsIklzVW5kZXJsaW5lZCI6ZmFsc2UsIkZvcmVncm91bmRDb2xvciI6IjcwLCA3MCwgNzAifSwiRWxhcHNlZFRpbWVDb2xvciI6IjAsIDAsIDAiLCJFbGFwc2VkVGltZVN0eWxlIjoyLCJUb2RheU1hcmtlclBvc2l0aW9uIjoyLCJDYXBzUG9zaXRpb24iOjB9LCJEZWZhdWx0TWlsZXN0b25lU2V0dGluZ3MiOnsiRmxhZ0Nvbm5lY3RvclNldHRpbmdzIjp7IkNvbG9yIjoiNzksIDEyOSwgMTg5IiwiSXNWaXNpYmxlIjpmYWxzZSwiTGluZVdlaWdodCI6MC4xfSwiRGF0ZUZvcm1hdCI6eyJGb3JtYXRTdHJpbmciOiJNTU0gZCIsIlNlcGFyYXRvciI6Ii8iLCJVc2VJbnRlcm5hdGlvbmFsRGF0ZUZvcm1hdCI6ZmFsc2V9LCJXb3JkV3JhcCI6dHJ1ZSwiSXNEYXRlVmlzaWJsZSI6ZmFsc2UsIlRpdGxlRm9udFNldHRpbmdzIjp7IkZvbnRTaXplIjoxMSwiRm9udE5hbWUiOiJDYWxpYnJpIiwiSXNCb2xkIjpmYWxzZSwiSXNJdGFsaWMiOmZhbHNlLCJJc1VuZGVybGluZWQiOmZhbHNlLCJGb3JlZ3JvdW5kQ29sb3IiOiJCbGFjayJ9LCJEYXRlRm9udFNldHRpbmdzIjp7IkZvbnRTaXplIjoxMCwiRm9udE5hbWUiOiJDYWxpYnJpIiwiSXNCb2xkIjpmYWxzZSwiSXNJdGFsaWMiOmZhbHNlLCJJc1VuZGVybGluZWQiOmZhbHNlLCJGb3JlZ3JvdW5kQ29sb3IiOiIxNzEsIDE0NiwgMTI5In0sIkNvbm5lY3RvclNldHRpbmdzIjp7IkNvbG9yIjoiIiwiSXNWaXNpYmxlIjpmYWxzZSwiTGluZVdlaWdodCI6MC4xfX0sIkRlZmF1bHRUYXNrU2V0dGluZ3MiOnsiV29yZFdyYXAiOmZhbHNlLCJEYXRlRm9udFNldHRpbmdzIjp7IkZvbnRTaXplIjoxMiwiRm9udE5hbWUiOiJDZW50dXJ5IEdvdGhpYyIsIklzQm9sZCI6ZmFsc2UsIklzSXRhbGljIjpmYWxzZSwiSXNVbmRlcmxpbmVkIjpmYWxzZSwiRm9yZWdyb3VuZENvbG9yIjoiNjgsIDg0LCAxMDYifSwiRHVyYXRpb25Gb250U2V0dGluZ3MiOnsiRm9udFNpemUiOjEwLCJGb250TmFtZSI6IkNhbGlicmkiLCJJc0JvbGQiOmZhbHNlLCJJc0l0YWxpYyI6ZmFsc2UsIklzVW5kZXJsaW5lZCI6ZmFsc2UsIkZvcmVncm91bmRDb2xvciI6IjIzNywgMTI1LCA0OSJ9LCJJc1RoaWNrIjpmYWxzZSwiVGFza3NBYm92ZVRpbWViYW5kIjpmYWxzZSwiRGF0ZUZvcm1hdCI6eyJGb3JtYXRTdHJpbmciOiJNTU0gZCIsIlNlcGFyYXRvciI6Ii8iLCJVc2VJbnRlcm5hdGlvbmFsRGF0ZUZvcm1hdCI6ZmFsc2V9LCJEdXJhdGlvblBvc2l0aW9uIjoyLCJEdXJhdGlvbkZvcm1hdCI6MCwiUmVuZGVyTG9uZ1Rhc2tUaXRsZUFib3ZlVGFza1NoYXBlIjpmYWxzZSwiSXNIb3Jpem9udGFsQ29ubmVjdG9yVmlzaWJsZSI6ZmFsc2UsIklzVmVydGljYWxDb25uZWN0b3JWaXNpYmxlIjpmYWxzZSwiSW50ZXJ2YWxUZXh0UG9zaXRpb24iOjEsIkludGVydmFsRGF0ZVBvc2l0aW9uIjo0LCJUaXRsZVdpZHRoIjpudWxsLCJUaXRsZUZvbnRTZXR0aW5ncyI6eyJGb250U2l6ZSI6MTQsIkZvbnROYW1lIjoiQ2VudHVyeSBHb3RoaWMiLCJJc0JvbGQiOnRydWUsIklzSXRhbGljIjpmYWxzZSwiSXNVbmRlcmxpbmVkIjpmYWxzZSwiRm9yZWdyb3VuZENvbG9yIjoiQmxhY2sifSwiVGFza3NTcGFjaW5nIjoxMCwiU2hhcGVIZWlnaHQiOjIyLjAsIlZlcnRpY2FsQ29ubmVjdG9yU2V0dGluZ3MiOnsiQ29sb3IiOiI5MSwgMTU1LCAyMTMiLCJJc1Zpc2libGUiOmZhbHNlLCJMaW5lV2VpZ2h0IjowLjB9LCJIb3Jpem9udGFsQ29ubmVjdG9yU2V0dGluZ3MiOnsiQ29sb3IiOiIyMDQsIDIwNCwgMjA0IiwiSXNWaXNpYmxlIjpmYWxzZSwiTGluZVdlaWdodCI6MC4wfSwiU21hcnRUaXRsZUZvcmVncm91bmQiOiIiLCJTbWFydFRpdGxlRm9yZWdyb3VuZElzQWN0aXZlIjpmYWxzZSwiU21hcnREdXJhdGlvbkZvcmVncm91bmQiOiIiLCJTbWFydER1cmF0aW9uRm9yZWdyb3VuZElzQWN0aXZlIjpmYWxzZSwiU21hcnREYXRlRm9yZWdyb3VuZCI6IiIsIlNtYXJ0RGF0ZUZvcmVncm91bmRJc0FjdGl2ZSI6ZmFsc2UsIkluY2x1ZGVOb25Xb3JraW5nRGF5c0luRHVyYXRpb24iOmZhbHNlLCJXb3JraW5nRGF5cyI6MzF9LCJTY2FsZVNldHRpbmdzIjp7IkRhdGVGb3JtYXQiOiJNTU0iLCJJbnRlcnZhbFR5cGUiOjMsIlVzZUF1dG9tYXRpY1RpbWVTY2FsZSI6dHJ1ZSwiQ3VzdG9tVGltZVNjYWxlVXRjU3RhcnREYXRlIjoiMjAxMy0wMS0wNVQwMDowMDowMFoiLCJDdXN0b21UaW1lU2NhbGVVdGNFbmREYXRlIjoiMjAxMy0xMi0yNlQwMDowMDowMFoifX0sIlRpbWViYW5kVmVydGljYWxQb3NpdGlvbiI6eyJRdWlja1Bvc2l0aW9uIjozLCJSZWxhdGl2ZVBvc2l0aW9uIjo0MC4wLCJBYnNvbHV0ZVBvc2l0aW9uIjoyMTYuMCwiUHJldmlvdXNBYnNvbHV0ZVBvc2l0aW9uIjoyMTYuMH19"/>
  <p:tag name="__MASTER" val="__part_0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tint val="100000"/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5A2F9111-B2DB-470C-BA56-608F9B6588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141</Words>
  <Application>Microsoft Office PowerPoint</Application>
  <PresentationFormat>On-screen Show (4:3)</PresentationFormat>
  <Paragraphs>58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Ion</vt:lpstr>
      <vt:lpstr>Slide 1</vt:lpstr>
      <vt:lpstr>Slide 2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2013-09-24T04:35:16Z</dcterms:created>
  <dcterms:modified xsi:type="dcterms:W3CDTF">2016-02-05T16:47:59Z</dcterms:modified>
</cp:coreProperties>
</file>