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600"/>
    <a:srgbClr val="D68B1C"/>
    <a:srgbClr val="552579"/>
    <a:srgbClr val="2597FF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1" y="4497934"/>
            <a:ext cx="7940660" cy="1068935"/>
          </a:xfrm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794066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817625"/>
          </a:xfrm>
        </p:spPr>
        <p:txBody>
          <a:bodyPr/>
          <a:lstStyle>
            <a:lvl1pPr>
              <a:defRPr sz="2800">
                <a:solidFill>
                  <a:srgbClr val="253600"/>
                </a:solidFill>
              </a:defRPr>
            </a:lvl1pPr>
            <a:lvl2pPr>
              <a:defRPr>
                <a:solidFill>
                  <a:srgbClr val="253600"/>
                </a:solidFill>
              </a:defRPr>
            </a:lvl2pPr>
            <a:lvl3pPr>
              <a:defRPr>
                <a:solidFill>
                  <a:srgbClr val="253600"/>
                </a:solidFill>
              </a:defRPr>
            </a:lvl3pPr>
            <a:lvl4pPr>
              <a:defRPr>
                <a:solidFill>
                  <a:srgbClr val="253600"/>
                </a:solidFill>
              </a:defRPr>
            </a:lvl4pPr>
            <a:lvl5pPr>
              <a:defRPr>
                <a:solidFill>
                  <a:srgbClr val="2536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291130"/>
            <a:ext cx="6566314" cy="4428445"/>
          </a:xfrm>
        </p:spPr>
        <p:txBody>
          <a:bodyPr/>
          <a:lstStyle>
            <a:lvl1pPr>
              <a:defRPr sz="2800">
                <a:solidFill>
                  <a:srgbClr val="253600"/>
                </a:solidFill>
              </a:defRPr>
            </a:lvl1pPr>
            <a:lvl2pPr>
              <a:defRPr>
                <a:solidFill>
                  <a:srgbClr val="253600"/>
                </a:solidFill>
              </a:defRPr>
            </a:lvl2pPr>
            <a:lvl3pPr>
              <a:defRPr>
                <a:solidFill>
                  <a:srgbClr val="253600"/>
                </a:solidFill>
              </a:defRPr>
            </a:lvl3pPr>
            <a:lvl4pPr>
              <a:defRPr>
                <a:solidFill>
                  <a:srgbClr val="253600"/>
                </a:solidFill>
              </a:defRPr>
            </a:lvl4pPr>
            <a:lvl5pPr>
              <a:defRPr>
                <a:solidFill>
                  <a:srgbClr val="2536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3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rgbClr val="253600"/>
                </a:solidFill>
              </a:defRPr>
            </a:lvl1pPr>
            <a:lvl2pPr>
              <a:defRPr sz="2000">
                <a:solidFill>
                  <a:srgbClr val="253600"/>
                </a:solidFill>
              </a:defRPr>
            </a:lvl2pPr>
            <a:lvl3pPr>
              <a:defRPr sz="1800">
                <a:solidFill>
                  <a:srgbClr val="253600"/>
                </a:solidFill>
              </a:defRPr>
            </a:lvl3pPr>
            <a:lvl4pPr>
              <a:defRPr sz="1600">
                <a:solidFill>
                  <a:srgbClr val="253600"/>
                </a:solidFill>
              </a:defRPr>
            </a:lvl4pPr>
            <a:lvl5pPr>
              <a:defRPr sz="1600">
                <a:solidFill>
                  <a:srgbClr val="2536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3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rgbClr val="253600"/>
                </a:solidFill>
              </a:defRPr>
            </a:lvl1pPr>
            <a:lvl2pPr>
              <a:defRPr sz="2000">
                <a:solidFill>
                  <a:srgbClr val="253600"/>
                </a:solidFill>
              </a:defRPr>
            </a:lvl2pPr>
            <a:lvl3pPr>
              <a:defRPr sz="1800">
                <a:solidFill>
                  <a:srgbClr val="253600"/>
                </a:solidFill>
              </a:defRPr>
            </a:lvl3pPr>
            <a:lvl4pPr>
              <a:defRPr sz="1600">
                <a:solidFill>
                  <a:srgbClr val="253600"/>
                </a:solidFill>
              </a:defRPr>
            </a:lvl4pPr>
            <a:lvl5pPr>
              <a:defRPr sz="1600">
                <a:solidFill>
                  <a:srgbClr val="2536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6260" y="58545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0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43</cp:revision>
  <dcterms:created xsi:type="dcterms:W3CDTF">2013-08-21T19:17:07Z</dcterms:created>
  <dcterms:modified xsi:type="dcterms:W3CDTF">2016-02-07T03:37:42Z</dcterms:modified>
</cp:coreProperties>
</file>