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BC0"/>
    <a:srgbClr val="E20071"/>
    <a:srgbClr val="E20087"/>
    <a:srgbClr val="FFABCB"/>
    <a:srgbClr val="EF720B"/>
    <a:srgbClr val="F79B4F"/>
    <a:srgbClr val="6F4001"/>
    <a:srgbClr val="CC9900"/>
    <a:srgbClr val="157FFF"/>
    <a:srgbClr val="F7E2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1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6260" y="1443835"/>
            <a:ext cx="8398775" cy="1221640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1425" y="3276295"/>
            <a:ext cx="6400800" cy="1221640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5" y="527605"/>
            <a:ext cx="8246070" cy="61082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5195" y="1443835"/>
            <a:ext cx="7177135" cy="3970331"/>
          </a:xfrm>
        </p:spPr>
        <p:txBody>
          <a:bodyPr/>
          <a:lstStyle>
            <a:lvl1pPr>
              <a:defRPr sz="28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>
                <a:solidFill>
                  <a:schemeClr val="bg2">
                    <a:lumMod val="75000"/>
                  </a:schemeClr>
                </a:solidFill>
              </a:defRPr>
            </a:lvl3pPr>
            <a:lvl4pPr>
              <a:defRPr>
                <a:solidFill>
                  <a:schemeClr val="bg2">
                    <a:lumMod val="75000"/>
                  </a:schemeClr>
                </a:solidFill>
              </a:defRPr>
            </a:lvl4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5" y="527605"/>
            <a:ext cx="7016195" cy="684885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7655" y="1291130"/>
            <a:ext cx="5641850" cy="4428445"/>
          </a:xfrm>
        </p:spPr>
        <p:txBody>
          <a:bodyPr/>
          <a:lstStyle>
            <a:lvl1pPr>
              <a:defRPr sz="28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>
                <a:solidFill>
                  <a:schemeClr val="bg2">
                    <a:lumMod val="75000"/>
                  </a:schemeClr>
                </a:solidFill>
              </a:defRPr>
            </a:lvl3pPr>
            <a:lvl4pPr>
              <a:defRPr>
                <a:solidFill>
                  <a:schemeClr val="bg2">
                    <a:lumMod val="75000"/>
                  </a:schemeClr>
                </a:solidFill>
              </a:defRPr>
            </a:lvl4pPr>
            <a:lvl5pPr>
              <a:defRPr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080" y="527605"/>
            <a:ext cx="8076895" cy="53218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195" y="1443835"/>
            <a:ext cx="3817625" cy="773424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65195" y="2207360"/>
            <a:ext cx="3817625" cy="303505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2820" y="1443835"/>
            <a:ext cx="3817625" cy="77342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2820" y="2207360"/>
            <a:ext cx="3817625" cy="3035058"/>
          </a:xfrm>
        </p:spPr>
        <p:txBody>
          <a:bodyPr/>
          <a:lstStyle>
            <a:lvl1pPr>
              <a:defRPr sz="24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6835" y="1443835"/>
            <a:ext cx="6108200" cy="1068935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Click to edit </a:t>
            </a:r>
            <a:br>
              <a:rPr lang="en-US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Master title style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00298" y="4786322"/>
            <a:ext cx="6400800" cy="1527051"/>
          </a:xfrm>
        </p:spPr>
        <p:txBody>
          <a:bodyPr>
            <a:norm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4643438" y="1428736"/>
            <a:ext cx="785818" cy="107157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4643438" y="2571744"/>
            <a:ext cx="785818" cy="107157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4714876" y="3714752"/>
            <a:ext cx="785818" cy="107157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4714876" y="4857760"/>
            <a:ext cx="785818" cy="107157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858016" y="2000240"/>
            <a:ext cx="1143008" cy="364333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428860" y="2000240"/>
            <a:ext cx="1143008" cy="364333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ight Arrow 10"/>
          <p:cNvSpPr/>
          <p:nvPr/>
        </p:nvSpPr>
        <p:spPr>
          <a:xfrm rot="20423637" flipV="1">
            <a:off x="3646696" y="2144475"/>
            <a:ext cx="889741" cy="173939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2" name="Right Arrow 11"/>
          <p:cNvSpPr/>
          <p:nvPr/>
        </p:nvSpPr>
        <p:spPr>
          <a:xfrm flipV="1">
            <a:off x="3643306" y="3071810"/>
            <a:ext cx="889741" cy="173939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3" name="Right Arrow 12"/>
          <p:cNvSpPr/>
          <p:nvPr/>
        </p:nvSpPr>
        <p:spPr>
          <a:xfrm flipV="1">
            <a:off x="3714744" y="4071942"/>
            <a:ext cx="889741" cy="173939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4" name="Right Arrow 13"/>
          <p:cNvSpPr/>
          <p:nvPr/>
        </p:nvSpPr>
        <p:spPr>
          <a:xfrm flipV="1">
            <a:off x="3714744" y="5214950"/>
            <a:ext cx="889741" cy="173939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5" name="Right Arrow 14"/>
          <p:cNvSpPr/>
          <p:nvPr/>
        </p:nvSpPr>
        <p:spPr>
          <a:xfrm flipV="1">
            <a:off x="5643570" y="3000372"/>
            <a:ext cx="889741" cy="173939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6" name="Right Arrow 15"/>
          <p:cNvSpPr/>
          <p:nvPr/>
        </p:nvSpPr>
        <p:spPr>
          <a:xfrm flipV="1">
            <a:off x="5643570" y="4143380"/>
            <a:ext cx="889741" cy="173939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7" name="Right Arrow 16"/>
          <p:cNvSpPr/>
          <p:nvPr/>
        </p:nvSpPr>
        <p:spPr>
          <a:xfrm flipV="1">
            <a:off x="5715008" y="5214950"/>
            <a:ext cx="889741" cy="173939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8" name="Right Arrow 17"/>
          <p:cNvSpPr/>
          <p:nvPr/>
        </p:nvSpPr>
        <p:spPr>
          <a:xfrm rot="524449" flipV="1">
            <a:off x="5580182" y="1995396"/>
            <a:ext cx="889741" cy="173939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1428728" y="4643446"/>
            <a:ext cx="785818" cy="928694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2285984" y="4357694"/>
            <a:ext cx="1071570" cy="1285884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428992" y="4214818"/>
            <a:ext cx="1357322" cy="150019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929190" y="3857628"/>
            <a:ext cx="1785950" cy="192882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786546" y="3571876"/>
            <a:ext cx="2357454" cy="2357454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ight Arrow 10"/>
          <p:cNvSpPr/>
          <p:nvPr/>
        </p:nvSpPr>
        <p:spPr>
          <a:xfrm rot="20983453">
            <a:off x="1473588" y="3504553"/>
            <a:ext cx="7286676" cy="357190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48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 Theme</vt:lpstr>
      <vt:lpstr>Click to edit  Master title style</vt:lpstr>
      <vt:lpstr>PowerPoint Presentation</vt:lpstr>
      <vt:lpstr>PowerPoint Presentation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sys</cp:lastModifiedBy>
  <cp:revision>43</cp:revision>
  <dcterms:created xsi:type="dcterms:W3CDTF">2013-08-21T19:17:07Z</dcterms:created>
  <dcterms:modified xsi:type="dcterms:W3CDTF">2016-02-03T11:00:44Z</dcterms:modified>
</cp:coreProperties>
</file>