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99" r:id="rId2"/>
    <p:sldId id="282" r:id="rId3"/>
    <p:sldId id="300" r:id="rId4"/>
    <p:sldId id="301" r:id="rId5"/>
    <p:sldId id="302" r:id="rId6"/>
  </p:sldIdLst>
  <p:sldSz cx="9144000" cy="6858000" type="screen4x3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A400"/>
    <a:srgbClr val="926F00"/>
    <a:srgbClr val="5ED802"/>
    <a:srgbClr val="66EC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0" autoAdjust="0"/>
    <p:restoredTop sz="94660"/>
  </p:normalViewPr>
  <p:slideViewPr>
    <p:cSldViewPr>
      <p:cViewPr varScale="1">
        <p:scale>
          <a:sx n="86" d="100"/>
          <a:sy n="86" d="100"/>
        </p:scale>
        <p:origin x="318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3762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4D813E-7FC3-475C-9F69-11EFADCBF4D4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4C163-B172-48CD-B416-9231BD18E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311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87117"/>
            <a:ext cx="77724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3"/>
            <a:ext cx="54864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6"/>
            <a:ext cx="4041775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5"/>
            <a:ext cx="3008313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2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38428"/>
            <a:ext cx="8229600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6356354"/>
            <a:ext cx="2133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Problem Definition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039024" y="1207045"/>
            <a:ext cx="3665862" cy="1646005"/>
            <a:chOff x="457200" y="1258354"/>
            <a:chExt cx="4032448" cy="1810606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1992981"/>
              <a:ext cx="4032448" cy="10759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 your own text here.</a:t>
              </a:r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457200" y="1844824"/>
              <a:ext cx="4032448" cy="1224136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47642" y="1258354"/>
              <a:ext cx="653107" cy="763029"/>
              <a:chOff x="6947372" y="5143201"/>
              <a:chExt cx="1157020" cy="1351752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6988545" y="6037753"/>
                <a:ext cx="1074674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6947372" y="5143201"/>
                <a:ext cx="1157020" cy="115702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323990" y="1306834"/>
              <a:ext cx="3165658" cy="4564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Complication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78829" y="1204076"/>
            <a:ext cx="3665862" cy="1646006"/>
            <a:chOff x="457200" y="1258353"/>
            <a:chExt cx="4032448" cy="1810607"/>
          </a:xfrm>
        </p:grpSpPr>
        <p:sp>
          <p:nvSpPr>
            <p:cNvPr id="11" name="TextBox 10"/>
            <p:cNvSpPr txBox="1"/>
            <p:nvPr/>
          </p:nvSpPr>
          <p:spPr>
            <a:xfrm>
              <a:off x="457200" y="1992981"/>
              <a:ext cx="4032448" cy="10759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 your own text here.</a:t>
              </a:r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57200" y="1844824"/>
              <a:ext cx="4032448" cy="1224136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647642" y="1258353"/>
              <a:ext cx="653107" cy="763028"/>
              <a:chOff x="6947372" y="5143202"/>
              <a:chExt cx="1157020" cy="1351751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6988545" y="6037753"/>
                <a:ext cx="1074674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6947372" y="5143202"/>
                <a:ext cx="1157020" cy="1157021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323990" y="1306834"/>
              <a:ext cx="3165658" cy="4564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Situation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039024" y="3090538"/>
            <a:ext cx="3665862" cy="1646005"/>
            <a:chOff x="457200" y="1258354"/>
            <a:chExt cx="4032448" cy="1810606"/>
          </a:xfrm>
        </p:grpSpPr>
        <p:sp>
          <p:nvSpPr>
            <p:cNvPr id="18" name="TextBox 17"/>
            <p:cNvSpPr txBox="1"/>
            <p:nvPr/>
          </p:nvSpPr>
          <p:spPr>
            <a:xfrm>
              <a:off x="457200" y="1992981"/>
              <a:ext cx="4032448" cy="10759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 your own text here.</a:t>
              </a:r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57200" y="1844824"/>
              <a:ext cx="4032448" cy="1224136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647642" y="1258354"/>
              <a:ext cx="653107" cy="763029"/>
              <a:chOff x="6947372" y="5143201"/>
              <a:chExt cx="1157020" cy="1351752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6988545" y="6037753"/>
                <a:ext cx="1074674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6947372" y="5143201"/>
                <a:ext cx="1157020" cy="115702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1323990" y="1306834"/>
              <a:ext cx="3165658" cy="4564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Scope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78829" y="3087571"/>
            <a:ext cx="3665862" cy="1646005"/>
            <a:chOff x="457200" y="1258354"/>
            <a:chExt cx="4032448" cy="1810606"/>
          </a:xfrm>
        </p:grpSpPr>
        <p:sp>
          <p:nvSpPr>
            <p:cNvPr id="25" name="TextBox 24"/>
            <p:cNvSpPr txBox="1"/>
            <p:nvPr/>
          </p:nvSpPr>
          <p:spPr>
            <a:xfrm>
              <a:off x="457200" y="1992981"/>
              <a:ext cx="4032448" cy="10759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 your own text here.</a:t>
              </a:r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57200" y="1844824"/>
              <a:ext cx="4032448" cy="1224136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647642" y="1258354"/>
              <a:ext cx="653107" cy="763029"/>
              <a:chOff x="6947372" y="5143201"/>
              <a:chExt cx="1157020" cy="1351752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6988545" y="6037753"/>
                <a:ext cx="1074674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6947372" y="5143201"/>
                <a:ext cx="1157020" cy="115702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1323990" y="1306834"/>
              <a:ext cx="3165658" cy="4564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Stakeholders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039024" y="4974031"/>
            <a:ext cx="3665862" cy="1646005"/>
            <a:chOff x="457200" y="1258354"/>
            <a:chExt cx="4032448" cy="1810606"/>
          </a:xfrm>
        </p:grpSpPr>
        <p:sp>
          <p:nvSpPr>
            <p:cNvPr id="32" name="TextBox 31"/>
            <p:cNvSpPr txBox="1"/>
            <p:nvPr/>
          </p:nvSpPr>
          <p:spPr>
            <a:xfrm>
              <a:off x="457200" y="1992981"/>
              <a:ext cx="4032448" cy="10759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 your own text here.</a:t>
              </a:r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57200" y="1844824"/>
              <a:ext cx="4032448" cy="1224136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647642" y="1258354"/>
              <a:ext cx="653107" cy="763029"/>
              <a:chOff x="6947372" y="5143201"/>
              <a:chExt cx="1157020" cy="1351752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6988545" y="6037753"/>
                <a:ext cx="1074674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6947372" y="5143201"/>
                <a:ext cx="1157020" cy="115702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1323990" y="1306834"/>
              <a:ext cx="3165658" cy="4564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Hypotheses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78829" y="4971064"/>
            <a:ext cx="3665862" cy="1646005"/>
            <a:chOff x="457200" y="1258354"/>
            <a:chExt cx="4032448" cy="1810606"/>
          </a:xfrm>
        </p:grpSpPr>
        <p:sp>
          <p:nvSpPr>
            <p:cNvPr id="39" name="TextBox 38"/>
            <p:cNvSpPr txBox="1"/>
            <p:nvPr/>
          </p:nvSpPr>
          <p:spPr>
            <a:xfrm>
              <a:off x="457200" y="1992981"/>
              <a:ext cx="4032448" cy="10759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 your own text here.</a:t>
              </a:r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457200" y="1844824"/>
              <a:ext cx="4032448" cy="1224136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47642" y="1258354"/>
              <a:ext cx="653107" cy="763029"/>
              <a:chOff x="6947372" y="5143201"/>
              <a:chExt cx="1157020" cy="1351752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6988545" y="6037753"/>
                <a:ext cx="1074674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6947372" y="5143201"/>
                <a:ext cx="1157020" cy="115702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1323990" y="1306834"/>
              <a:ext cx="3165658" cy="4564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Problem Statement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45" name="Picture 44" descr="E:\websites\free-power-point-templates\2012\log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3944" y="392698"/>
            <a:ext cx="1333045" cy="47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7302563" y="118109"/>
            <a:ext cx="1744616" cy="4640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Your company logo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132886" y="18678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dirty="0"/>
              <a:t>irppt.com</a:t>
            </a:r>
          </a:p>
          <a:p>
            <a:r>
              <a:rPr lang="fa-IR" altLang="en-US" dirty="0"/>
              <a:t>مرکز پاورپوینت مادسیج</a:t>
            </a:r>
          </a:p>
        </p:txBody>
      </p:sp>
    </p:spTree>
    <p:extLst>
      <p:ext uri="{BB962C8B-B14F-4D97-AF65-F5344CB8AC3E}">
        <p14:creationId xmlns:p14="http://schemas.microsoft.com/office/powerpoint/2010/main" val="103730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42"/>
            <a:ext cx="8229600" cy="711081"/>
          </a:xfrm>
          <a:prstGeom prst="rect">
            <a:avLst/>
          </a:prstGeom>
        </p:spPr>
        <p:txBody>
          <a:bodyPr/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Problem Definition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039024" y="1207045"/>
            <a:ext cx="3665862" cy="1646005"/>
            <a:chOff x="457200" y="1258354"/>
            <a:chExt cx="4032448" cy="1810606"/>
          </a:xfrm>
        </p:grpSpPr>
        <p:sp>
          <p:nvSpPr>
            <p:cNvPr id="6" name="TextBox 5"/>
            <p:cNvSpPr txBox="1"/>
            <p:nvPr/>
          </p:nvSpPr>
          <p:spPr>
            <a:xfrm>
              <a:off x="457200" y="1992981"/>
              <a:ext cx="4032448" cy="10759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 your own text here.</a:t>
              </a:r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57200" y="1844824"/>
              <a:ext cx="4032448" cy="1224136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647642" y="1258354"/>
              <a:ext cx="653107" cy="763029"/>
              <a:chOff x="6947372" y="5143201"/>
              <a:chExt cx="1157020" cy="1351752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6988545" y="6037753"/>
                <a:ext cx="1074674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6947372" y="5143201"/>
                <a:ext cx="1157020" cy="115702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1323990" y="1306834"/>
              <a:ext cx="3165658" cy="4564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Complication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78829" y="1204076"/>
            <a:ext cx="3665862" cy="1646006"/>
            <a:chOff x="457200" y="1258353"/>
            <a:chExt cx="4032448" cy="1810607"/>
          </a:xfrm>
        </p:grpSpPr>
        <p:sp>
          <p:nvSpPr>
            <p:cNvPr id="13" name="TextBox 12"/>
            <p:cNvSpPr txBox="1"/>
            <p:nvPr/>
          </p:nvSpPr>
          <p:spPr>
            <a:xfrm>
              <a:off x="457200" y="1992981"/>
              <a:ext cx="4032448" cy="10759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 your own text here.</a:t>
              </a:r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57200" y="1844824"/>
              <a:ext cx="4032448" cy="1224136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647642" y="1258353"/>
              <a:ext cx="653107" cy="763028"/>
              <a:chOff x="6947372" y="5143202"/>
              <a:chExt cx="1157020" cy="1351751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6988545" y="6037753"/>
                <a:ext cx="1074674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6947372" y="5143202"/>
                <a:ext cx="1157020" cy="1157021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323990" y="1306834"/>
              <a:ext cx="3165658" cy="4564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Situation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78829" y="4971064"/>
            <a:ext cx="3665862" cy="1646005"/>
            <a:chOff x="457200" y="1258354"/>
            <a:chExt cx="4032448" cy="1810606"/>
          </a:xfrm>
        </p:grpSpPr>
        <p:sp>
          <p:nvSpPr>
            <p:cNvPr id="41" name="TextBox 40"/>
            <p:cNvSpPr txBox="1"/>
            <p:nvPr/>
          </p:nvSpPr>
          <p:spPr>
            <a:xfrm>
              <a:off x="457200" y="1992981"/>
              <a:ext cx="4032448" cy="10759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 your own text here.</a:t>
              </a:r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457200" y="1844824"/>
              <a:ext cx="4032448" cy="1224136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647642" y="1258354"/>
              <a:ext cx="653107" cy="763029"/>
              <a:chOff x="6947372" y="5143201"/>
              <a:chExt cx="1157020" cy="1351752"/>
            </a:xfrm>
          </p:grpSpPr>
          <p:sp>
            <p:nvSpPr>
              <p:cNvPr id="45" name="Oval 44"/>
              <p:cNvSpPr/>
              <p:nvPr/>
            </p:nvSpPr>
            <p:spPr>
              <a:xfrm>
                <a:off x="6988545" y="6037753"/>
                <a:ext cx="1074674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6947372" y="5143201"/>
                <a:ext cx="1157020" cy="115702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1323990" y="1306834"/>
              <a:ext cx="3165658" cy="4564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Problem Statement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47" name="Picture 46" descr="E:\websites\free-power-point-templates\2012\log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3944" y="392698"/>
            <a:ext cx="1333045" cy="47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7302563" y="118109"/>
            <a:ext cx="1744616" cy="4640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Your company logo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42"/>
            <a:ext cx="8229600" cy="711081"/>
          </a:xfrm>
          <a:prstGeom prst="rect">
            <a:avLst/>
          </a:prstGeom>
        </p:spPr>
        <p:txBody>
          <a:bodyPr/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Problem Definition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5039024" y="1207045"/>
            <a:ext cx="3665862" cy="1646005"/>
            <a:chOff x="457200" y="1258354"/>
            <a:chExt cx="4032448" cy="1810606"/>
          </a:xfrm>
        </p:grpSpPr>
        <p:sp>
          <p:nvSpPr>
            <p:cNvPr id="4" name="TextBox 3"/>
            <p:cNvSpPr txBox="1"/>
            <p:nvPr/>
          </p:nvSpPr>
          <p:spPr>
            <a:xfrm>
              <a:off x="457200" y="1992981"/>
              <a:ext cx="4032448" cy="10759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 your own text here.</a:t>
              </a:r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457200" y="1844824"/>
              <a:ext cx="4032448" cy="1224136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647642" y="1258354"/>
              <a:ext cx="653107" cy="763029"/>
              <a:chOff x="6947372" y="5143201"/>
              <a:chExt cx="1157020" cy="1351752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6988545" y="6037753"/>
                <a:ext cx="1074674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6947372" y="5143201"/>
                <a:ext cx="1157020" cy="115702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1323990" y="1306834"/>
              <a:ext cx="3165658" cy="4564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Complication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78829" y="1204076"/>
            <a:ext cx="3665862" cy="1646006"/>
            <a:chOff x="457200" y="1258353"/>
            <a:chExt cx="4032448" cy="1810607"/>
          </a:xfrm>
        </p:grpSpPr>
        <p:sp>
          <p:nvSpPr>
            <p:cNvPr id="11" name="TextBox 10"/>
            <p:cNvSpPr txBox="1"/>
            <p:nvPr/>
          </p:nvSpPr>
          <p:spPr>
            <a:xfrm>
              <a:off x="457200" y="1992981"/>
              <a:ext cx="4032448" cy="10759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 your own text here.</a:t>
              </a:r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57200" y="1844824"/>
              <a:ext cx="4032448" cy="1224136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647642" y="1258353"/>
              <a:ext cx="653107" cy="763028"/>
              <a:chOff x="6947372" y="5143202"/>
              <a:chExt cx="1157020" cy="1351751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6988545" y="6037753"/>
                <a:ext cx="1074674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6947372" y="5143202"/>
                <a:ext cx="1157020" cy="1157021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323990" y="1306834"/>
              <a:ext cx="3165658" cy="4564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Situation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039024" y="4974031"/>
            <a:ext cx="3665862" cy="1646005"/>
            <a:chOff x="457200" y="1258354"/>
            <a:chExt cx="4032448" cy="1810606"/>
          </a:xfrm>
        </p:grpSpPr>
        <p:sp>
          <p:nvSpPr>
            <p:cNvPr id="32" name="TextBox 31"/>
            <p:cNvSpPr txBox="1"/>
            <p:nvPr/>
          </p:nvSpPr>
          <p:spPr>
            <a:xfrm>
              <a:off x="457200" y="1992981"/>
              <a:ext cx="4032448" cy="10759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 your own text here.</a:t>
              </a:r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57200" y="1844824"/>
              <a:ext cx="4032448" cy="1224136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647642" y="1258354"/>
              <a:ext cx="653107" cy="763029"/>
              <a:chOff x="6947372" y="5143201"/>
              <a:chExt cx="1157020" cy="1351752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6988545" y="6037753"/>
                <a:ext cx="1074674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6947372" y="5143201"/>
                <a:ext cx="1157020" cy="115702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1323990" y="1306834"/>
              <a:ext cx="3165658" cy="4564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Hypotheses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78829" y="4971064"/>
            <a:ext cx="3665862" cy="1646005"/>
            <a:chOff x="457200" y="1258354"/>
            <a:chExt cx="4032448" cy="1810606"/>
          </a:xfrm>
        </p:grpSpPr>
        <p:sp>
          <p:nvSpPr>
            <p:cNvPr id="39" name="TextBox 38"/>
            <p:cNvSpPr txBox="1"/>
            <p:nvPr/>
          </p:nvSpPr>
          <p:spPr>
            <a:xfrm>
              <a:off x="457200" y="1992981"/>
              <a:ext cx="4032448" cy="10759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 your own text here.</a:t>
              </a:r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457200" y="1844824"/>
              <a:ext cx="4032448" cy="1224136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47642" y="1258354"/>
              <a:ext cx="653107" cy="763029"/>
              <a:chOff x="6947372" y="5143201"/>
              <a:chExt cx="1157020" cy="1351752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6988545" y="6037753"/>
                <a:ext cx="1074674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6947372" y="5143201"/>
                <a:ext cx="1157020" cy="115702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1323990" y="1306834"/>
              <a:ext cx="3165658" cy="4564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Problem Statement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45" name="Picture 44" descr="E:\websites\free-power-point-templates\2012\log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3944" y="392698"/>
            <a:ext cx="1333045" cy="47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7302563" y="118109"/>
            <a:ext cx="1744616" cy="4640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Your company logo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082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42"/>
            <a:ext cx="8229600" cy="711081"/>
          </a:xfrm>
          <a:prstGeom prst="rect">
            <a:avLst/>
          </a:prstGeom>
        </p:spPr>
        <p:txBody>
          <a:bodyPr/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Problem Definition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5039024" y="1207045"/>
            <a:ext cx="3665862" cy="1646005"/>
            <a:chOff x="457200" y="1258354"/>
            <a:chExt cx="4032448" cy="1810606"/>
          </a:xfrm>
        </p:grpSpPr>
        <p:sp>
          <p:nvSpPr>
            <p:cNvPr id="4" name="TextBox 3"/>
            <p:cNvSpPr txBox="1"/>
            <p:nvPr/>
          </p:nvSpPr>
          <p:spPr>
            <a:xfrm>
              <a:off x="457200" y="1992981"/>
              <a:ext cx="4032448" cy="10759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 your own text here.</a:t>
              </a:r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457200" y="1844824"/>
              <a:ext cx="4032448" cy="1224136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647642" y="1258354"/>
              <a:ext cx="653107" cy="763029"/>
              <a:chOff x="6947372" y="5143201"/>
              <a:chExt cx="1157020" cy="1351752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6988545" y="6037753"/>
                <a:ext cx="1074674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6947372" y="5143201"/>
                <a:ext cx="1157020" cy="115702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1323990" y="1306834"/>
              <a:ext cx="3165658" cy="4564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Complication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78829" y="1204076"/>
            <a:ext cx="3665862" cy="1646006"/>
            <a:chOff x="457200" y="1258353"/>
            <a:chExt cx="4032448" cy="1810607"/>
          </a:xfrm>
        </p:grpSpPr>
        <p:sp>
          <p:nvSpPr>
            <p:cNvPr id="11" name="TextBox 10"/>
            <p:cNvSpPr txBox="1"/>
            <p:nvPr/>
          </p:nvSpPr>
          <p:spPr>
            <a:xfrm>
              <a:off x="457200" y="1992981"/>
              <a:ext cx="4032448" cy="10759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 your own text here.</a:t>
              </a:r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57200" y="1844824"/>
              <a:ext cx="4032448" cy="1224136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647642" y="1258353"/>
              <a:ext cx="653107" cy="763028"/>
              <a:chOff x="6947372" y="5143202"/>
              <a:chExt cx="1157020" cy="1351751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6988545" y="6037753"/>
                <a:ext cx="1074674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6947372" y="5143202"/>
                <a:ext cx="1157020" cy="1157021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323990" y="1306834"/>
              <a:ext cx="3165658" cy="4564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Situation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78829" y="3087571"/>
            <a:ext cx="3665862" cy="1646005"/>
            <a:chOff x="457200" y="1258354"/>
            <a:chExt cx="4032448" cy="1810606"/>
          </a:xfrm>
        </p:grpSpPr>
        <p:sp>
          <p:nvSpPr>
            <p:cNvPr id="25" name="TextBox 24"/>
            <p:cNvSpPr txBox="1"/>
            <p:nvPr/>
          </p:nvSpPr>
          <p:spPr>
            <a:xfrm>
              <a:off x="457200" y="1992981"/>
              <a:ext cx="4032448" cy="10759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 your own text here.</a:t>
              </a:r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57200" y="1844824"/>
              <a:ext cx="4032448" cy="1224136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647642" y="1258354"/>
              <a:ext cx="653107" cy="763029"/>
              <a:chOff x="6947372" y="5143201"/>
              <a:chExt cx="1157020" cy="1351752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6988545" y="6037753"/>
                <a:ext cx="1074674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6947372" y="5143201"/>
                <a:ext cx="1157020" cy="115702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1323990" y="1306834"/>
              <a:ext cx="3165658" cy="4564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Stakeholders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039024" y="4974031"/>
            <a:ext cx="3665862" cy="1646005"/>
            <a:chOff x="457200" y="1258354"/>
            <a:chExt cx="4032448" cy="1810606"/>
          </a:xfrm>
        </p:grpSpPr>
        <p:sp>
          <p:nvSpPr>
            <p:cNvPr id="32" name="TextBox 31"/>
            <p:cNvSpPr txBox="1"/>
            <p:nvPr/>
          </p:nvSpPr>
          <p:spPr>
            <a:xfrm>
              <a:off x="457200" y="1992981"/>
              <a:ext cx="4032448" cy="10759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 your own text here.</a:t>
              </a:r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57200" y="1844824"/>
              <a:ext cx="4032448" cy="1224136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647642" y="1258354"/>
              <a:ext cx="653107" cy="763029"/>
              <a:chOff x="6947372" y="5143201"/>
              <a:chExt cx="1157020" cy="1351752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6988545" y="6037753"/>
                <a:ext cx="1074674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6947372" y="5143201"/>
                <a:ext cx="1157020" cy="115702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1323990" y="1306834"/>
              <a:ext cx="3165658" cy="4564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Hypotheses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78829" y="4971064"/>
            <a:ext cx="3665862" cy="1646005"/>
            <a:chOff x="457200" y="1258354"/>
            <a:chExt cx="4032448" cy="1810606"/>
          </a:xfrm>
        </p:grpSpPr>
        <p:sp>
          <p:nvSpPr>
            <p:cNvPr id="39" name="TextBox 38"/>
            <p:cNvSpPr txBox="1"/>
            <p:nvPr/>
          </p:nvSpPr>
          <p:spPr>
            <a:xfrm>
              <a:off x="457200" y="1992981"/>
              <a:ext cx="4032448" cy="10759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 your own text here.</a:t>
              </a:r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457200" y="1844824"/>
              <a:ext cx="4032448" cy="1224136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47642" y="1258354"/>
              <a:ext cx="653107" cy="763029"/>
              <a:chOff x="6947372" y="5143201"/>
              <a:chExt cx="1157020" cy="1351752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6988545" y="6037753"/>
                <a:ext cx="1074674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6947372" y="5143201"/>
                <a:ext cx="1157020" cy="115702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1323990" y="1306834"/>
              <a:ext cx="3165658" cy="4564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Problem Statement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45" name="Picture 44" descr="E:\websites\free-power-point-templates\2012\log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3944" y="392698"/>
            <a:ext cx="1333045" cy="47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7302563" y="118109"/>
            <a:ext cx="1744616" cy="4640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Your company logo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621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websites\free-power-point-templates\2012\log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79912" y="3284984"/>
            <a:ext cx="1333045" cy="47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266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154</Words>
  <Application>Microsoft Office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Problem Definition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2014-06-18T18:35:22Z</dcterms:created>
  <dcterms:modified xsi:type="dcterms:W3CDTF">2016-02-26T07:07:09Z</dcterms:modified>
</cp:coreProperties>
</file>