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006C"/>
    <a:srgbClr val="F8025A"/>
    <a:srgbClr val="FFE4B3"/>
    <a:srgbClr val="FFAD19"/>
    <a:srgbClr val="CC8300"/>
    <a:srgbClr val="663300"/>
    <a:srgbClr val="FFB3BE"/>
    <a:srgbClr val="FFCCCC"/>
    <a:srgbClr val="3A1D00"/>
    <a:srgbClr val="D93F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59785" y="2818180"/>
            <a:ext cx="7482545" cy="1527049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9785" y="4803345"/>
            <a:ext cx="7482545" cy="61082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00B0F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213" y="833015"/>
            <a:ext cx="8093212" cy="763525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1" y="1596540"/>
            <a:ext cx="8085130" cy="4886559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374901"/>
            <a:ext cx="6566315" cy="916230"/>
          </a:xfrm>
          <a:noFill/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425" y="1443835"/>
            <a:ext cx="6566314" cy="4886559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833015"/>
            <a:ext cx="8246070" cy="763525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8290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2770"/>
            <a:ext cx="4040188" cy="3311079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8290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2770"/>
            <a:ext cx="4041775" cy="3311079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9785" y="2818180"/>
            <a:ext cx="7635250" cy="1527050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7079" y="4803345"/>
            <a:ext cx="7791071" cy="610820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00034" y="578645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be 3"/>
          <p:cNvSpPr/>
          <p:nvPr/>
        </p:nvSpPr>
        <p:spPr>
          <a:xfrm>
            <a:off x="3071802" y="4857760"/>
            <a:ext cx="1357322" cy="1428760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4286248" y="4786322"/>
            <a:ext cx="1357322" cy="1428760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ube 5"/>
          <p:cNvSpPr/>
          <p:nvPr/>
        </p:nvSpPr>
        <p:spPr>
          <a:xfrm>
            <a:off x="5214942" y="3357562"/>
            <a:ext cx="1357322" cy="1428760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ube 6"/>
          <p:cNvSpPr/>
          <p:nvPr/>
        </p:nvSpPr>
        <p:spPr>
          <a:xfrm>
            <a:off x="1714480" y="4857760"/>
            <a:ext cx="1357322" cy="1428760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ube 7"/>
          <p:cNvSpPr/>
          <p:nvPr/>
        </p:nvSpPr>
        <p:spPr>
          <a:xfrm>
            <a:off x="3286116" y="2044051"/>
            <a:ext cx="1357322" cy="1428760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9" name="Cube 8"/>
          <p:cNvSpPr/>
          <p:nvPr/>
        </p:nvSpPr>
        <p:spPr>
          <a:xfrm>
            <a:off x="3929058" y="3429000"/>
            <a:ext cx="1357322" cy="1428760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ube 9"/>
          <p:cNvSpPr/>
          <p:nvPr/>
        </p:nvSpPr>
        <p:spPr>
          <a:xfrm>
            <a:off x="5500694" y="4714884"/>
            <a:ext cx="1357322" cy="1428760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Cube 10"/>
          <p:cNvSpPr/>
          <p:nvPr/>
        </p:nvSpPr>
        <p:spPr>
          <a:xfrm>
            <a:off x="2571736" y="3500438"/>
            <a:ext cx="1357322" cy="1428760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Cube 11"/>
          <p:cNvSpPr/>
          <p:nvPr/>
        </p:nvSpPr>
        <p:spPr>
          <a:xfrm>
            <a:off x="4643438" y="2143116"/>
            <a:ext cx="1357322" cy="1428760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Cube 12"/>
          <p:cNvSpPr/>
          <p:nvPr/>
        </p:nvSpPr>
        <p:spPr>
          <a:xfrm>
            <a:off x="4214810" y="1071546"/>
            <a:ext cx="1357322" cy="1428760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34132" y="374900"/>
            <a:ext cx="6413610" cy="916230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6" name="Vertical Scroll 5"/>
          <p:cNvSpPr/>
          <p:nvPr/>
        </p:nvSpPr>
        <p:spPr>
          <a:xfrm>
            <a:off x="500034" y="1857364"/>
            <a:ext cx="3500462" cy="4500594"/>
          </a:xfrm>
          <a:prstGeom prst="verticalScroll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Vertical Scroll 6"/>
          <p:cNvSpPr/>
          <p:nvPr/>
        </p:nvSpPr>
        <p:spPr>
          <a:xfrm>
            <a:off x="4357686" y="1928802"/>
            <a:ext cx="3500462" cy="4500594"/>
          </a:xfrm>
          <a:prstGeom prst="verticalScroll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3857620" y="3571876"/>
            <a:ext cx="857256" cy="857256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4375" y="833015"/>
            <a:ext cx="7635250" cy="763524"/>
          </a:xfrm>
        </p:spPr>
        <p:txBody>
          <a:bodyPr>
            <a:normAutofit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48965" y="2207360"/>
            <a:ext cx="4040188" cy="639762"/>
          </a:xfrm>
        </p:spPr>
        <p:txBody>
          <a:bodyPr/>
          <a:lstStyle/>
          <a:p>
            <a:r>
              <a:rPr lang="en-US" dirty="0" smtClean="0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8965" y="2837222"/>
            <a:ext cx="4040188" cy="3311079"/>
          </a:xfrm>
        </p:spPr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36790" y="2207360"/>
            <a:ext cx="4041775" cy="639762"/>
          </a:xfrm>
        </p:spPr>
        <p:txBody>
          <a:bodyPr/>
          <a:lstStyle/>
          <a:p>
            <a:r>
              <a:rPr lang="en-US" dirty="0" smtClean="0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36790" y="2837222"/>
            <a:ext cx="4041775" cy="3311079"/>
          </a:xfrm>
        </p:spPr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72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Click to edit  Master title style</vt:lpstr>
      <vt:lpstr>PowerPoint Presentation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sys</cp:lastModifiedBy>
  <cp:revision>98</cp:revision>
  <dcterms:created xsi:type="dcterms:W3CDTF">2013-08-21T19:17:07Z</dcterms:created>
  <dcterms:modified xsi:type="dcterms:W3CDTF">2016-02-03T11:10:39Z</dcterms:modified>
</cp:coreProperties>
</file>