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16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990B0-5BEE-466B-853C-9608DB6BC8FB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188CF-D49B-46CE-9D2C-173C289C5C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29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" y="5334000"/>
            <a:ext cx="6019800" cy="1066800"/>
          </a:xfrm>
        </p:spPr>
        <p:txBody>
          <a:bodyPr>
            <a:noAutofit/>
          </a:bodyPr>
          <a:lstStyle>
            <a:lvl1pPr algn="ctr">
              <a:defRPr sz="4800" baseline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400800"/>
            <a:ext cx="4953000" cy="381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057400" y="-76200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48130"/>
            <a:ext cx="7772398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14400" y="1443835"/>
            <a:ext cx="7764164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648325"/>
            <a:ext cx="6934200" cy="1133475"/>
          </a:xfrm>
        </p:spPr>
        <p:txBody>
          <a:bodyPr anchor="t"/>
          <a:lstStyle>
            <a:lvl1pPr algn="l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94300"/>
            <a:ext cx="6934200" cy="444500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913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121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913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121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FPPT.com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394602">
            <a:off x="6526936" y="4887069"/>
            <a:ext cx="2849679" cy="197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7158" y="46434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180268" flipH="1">
            <a:off x="-1188604" y="1477711"/>
            <a:ext cx="2377207" cy="1686027"/>
          </a:xfrm>
          <a:prstGeom prst="rect">
            <a:avLst/>
          </a:prstGeom>
          <a:solidFill>
            <a:schemeClr val="accent2"/>
          </a:solidFill>
          <a:extLst/>
        </p:spPr>
      </p:pic>
      <p:sp>
        <p:nvSpPr>
          <p:cNvPr id="7" name="Cloud Callout 6"/>
          <p:cNvSpPr/>
          <p:nvPr/>
        </p:nvSpPr>
        <p:spPr>
          <a:xfrm>
            <a:off x="571472" y="3286124"/>
            <a:ext cx="2286016" cy="1928826"/>
          </a:xfrm>
          <a:prstGeom prst="cloud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3143240" y="2285992"/>
            <a:ext cx="2428892" cy="2428892"/>
          </a:xfrm>
          <a:prstGeom prst="cloud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5786446" y="1071546"/>
            <a:ext cx="3000364" cy="3357586"/>
          </a:xfrm>
          <a:prstGeom prst="cloud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00034" y="5572140"/>
            <a:ext cx="1500198" cy="128586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500694" y="5072074"/>
            <a:ext cx="1500198" cy="128586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000364" y="5286388"/>
            <a:ext cx="1500198" cy="128586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416233" flipH="1">
            <a:off x="-1731165" y="3943309"/>
            <a:ext cx="2377207" cy="1686027"/>
          </a:xfrm>
          <a:prstGeom prst="rect">
            <a:avLst/>
          </a:prstGeom>
          <a:solidFill>
            <a:schemeClr val="accent2"/>
          </a:solidFill>
          <a:extLst/>
        </p:spPr>
      </p:pic>
      <p:sp>
        <p:nvSpPr>
          <p:cNvPr id="6" name="Action Button: Sound 5">
            <a:hlinkClick r:id="" action="ppaction://noaction" highlightClick="1">
              <a:snd r:embed="rId3" name="applause.wav"/>
            </a:hlinkClick>
          </p:cNvPr>
          <p:cNvSpPr/>
          <p:nvPr/>
        </p:nvSpPr>
        <p:spPr>
          <a:xfrm>
            <a:off x="1071538" y="2285992"/>
            <a:ext cx="3000396" cy="3214710"/>
          </a:xfrm>
          <a:prstGeom prst="actionButtonSou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Cloud Callout 6"/>
          <p:cNvSpPr/>
          <p:nvPr/>
        </p:nvSpPr>
        <p:spPr>
          <a:xfrm rot="1631586">
            <a:off x="4643827" y="1487983"/>
            <a:ext cx="2428892" cy="1214446"/>
          </a:xfrm>
          <a:prstGeom prst="cloudCallout">
            <a:avLst>
              <a:gd name="adj1" fmla="val -39673"/>
              <a:gd name="adj2" fmla="val 12055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loud Callout 7"/>
          <p:cNvSpPr/>
          <p:nvPr/>
        </p:nvSpPr>
        <p:spPr>
          <a:xfrm rot="3584868">
            <a:off x="5449570" y="3164933"/>
            <a:ext cx="1774898" cy="1562772"/>
          </a:xfrm>
          <a:prstGeom prst="cloudCallout">
            <a:avLst>
              <a:gd name="adj1" fmla="val -39673"/>
              <a:gd name="adj2" fmla="val 12055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loud Callout 8"/>
          <p:cNvSpPr/>
          <p:nvPr/>
        </p:nvSpPr>
        <p:spPr>
          <a:xfrm rot="4726186">
            <a:off x="5206851" y="5119711"/>
            <a:ext cx="1676815" cy="1214446"/>
          </a:xfrm>
          <a:prstGeom prst="cloudCallout">
            <a:avLst>
              <a:gd name="adj1" fmla="val -39673"/>
              <a:gd name="adj2" fmla="val 12055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</a:p>
          <a:p>
            <a:r>
              <a:rPr lang="en-US" smtClean="0"/>
              <a:t>Feature 4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</a:p>
          <a:p>
            <a:r>
              <a:rPr lang="en-US" smtClean="0"/>
              <a:t>Feature 4</a:t>
            </a:r>
            <a:endParaRPr lang="en-US"/>
          </a:p>
        </p:txBody>
      </p:sp>
      <p:pic>
        <p:nvPicPr>
          <p:cNvPr id="9" name="Picture 2" descr="C:\Users\Wengchucon\Desktop\ahn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2094">
            <a:off x="-727971" y="3882947"/>
            <a:ext cx="2568576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372150"/>
      </p:ext>
    </p:extLst>
  </p:cSld>
  <p:clrMapOvr>
    <a:masterClrMapping/>
  </p:clrMapOvr>
</p:sld>
</file>

<file path=ppt/theme/theme1.xml><?xml version="1.0" encoding="utf-8"?>
<a:theme xmlns:a="http://schemas.openxmlformats.org/drawingml/2006/main" name="20230-customer-lifecycle-chalkhan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56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Microsoft Himalaya</vt:lpstr>
      <vt:lpstr>Microsoft New Tai Lue</vt:lpstr>
      <vt:lpstr>20230-customer-lifecycle-chalkhand-black</vt:lpstr>
      <vt:lpstr>Presentation Title</vt:lpstr>
      <vt:lpstr>PowerPoint Presentation</vt:lpstr>
      <vt:lpstr>PowerPoint Presentation</vt:lpstr>
      <vt:lpstr>Slide Title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sys</cp:lastModifiedBy>
  <cp:revision>45</cp:revision>
  <dcterms:created xsi:type="dcterms:W3CDTF">2014-01-21T04:35:43Z</dcterms:created>
  <dcterms:modified xsi:type="dcterms:W3CDTF">2016-02-03T10:51:30Z</dcterms:modified>
</cp:coreProperties>
</file>