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4600"/>
    <a:srgbClr val="336600"/>
    <a:srgbClr val="EE006C"/>
    <a:srgbClr val="F8025A"/>
    <a:srgbClr val="FFE4B3"/>
    <a:srgbClr val="FFAD19"/>
    <a:srgbClr val="CC8300"/>
    <a:srgbClr val="663300"/>
    <a:srgbClr val="FFB3BE"/>
    <a:srgbClr val="FFCC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6370338" cy="1563703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1670" y="4192525"/>
            <a:ext cx="7635250" cy="1374346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5719575"/>
            <a:ext cx="7635250" cy="610820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-1951712" y="-67428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700408" y="3101616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138425"/>
            <a:ext cx="8093212" cy="763525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71" y="2054655"/>
            <a:ext cx="8085130" cy="4275739"/>
          </a:xfrm>
        </p:spPr>
        <p:txBody>
          <a:bodyPr/>
          <a:lstStyle>
            <a:lvl1pPr algn="l">
              <a:defRPr sz="2800">
                <a:solidFill>
                  <a:schemeClr val="bg2">
                    <a:lumMod val="10000"/>
                  </a:schemeClr>
                </a:solidFill>
              </a:defRPr>
            </a:lvl1pPr>
            <a:lvl2pPr algn="l">
              <a:defRPr>
                <a:solidFill>
                  <a:schemeClr val="bg2">
                    <a:lumMod val="10000"/>
                  </a:schemeClr>
                </a:solidFill>
              </a:defRPr>
            </a:lvl2pPr>
            <a:lvl3pPr algn="l">
              <a:defRPr>
                <a:solidFill>
                  <a:schemeClr val="bg2">
                    <a:lumMod val="10000"/>
                  </a:schemeClr>
                </a:solidFill>
              </a:defRPr>
            </a:lvl3pPr>
            <a:lvl4pPr algn="l">
              <a:defRPr>
                <a:solidFill>
                  <a:schemeClr val="bg2">
                    <a:lumMod val="10000"/>
                  </a:schemeClr>
                </a:solidFill>
              </a:defRPr>
            </a:lvl4pPr>
            <a:lvl5pPr algn="l">
              <a:defRPr>
                <a:solidFill>
                  <a:schemeClr val="bg2">
                    <a:lumMod val="1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720" y="374901"/>
            <a:ext cx="6566315" cy="916230"/>
          </a:xfrm>
          <a:noFill/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1443835"/>
            <a:ext cx="6566314" cy="4886559"/>
          </a:xfrm>
        </p:spPr>
        <p:txBody>
          <a:bodyPr/>
          <a:lstStyle>
            <a:lvl1pPr>
              <a:defRPr sz="2800">
                <a:solidFill>
                  <a:schemeClr val="bg2">
                    <a:lumMod val="10000"/>
                  </a:schemeClr>
                </a:solidFill>
              </a:defRPr>
            </a:lvl1pPr>
            <a:lvl2pPr>
              <a:defRPr>
                <a:solidFill>
                  <a:schemeClr val="bg2">
                    <a:lumMod val="10000"/>
                  </a:schemeClr>
                </a:solidFill>
              </a:defRPr>
            </a:lvl2pPr>
            <a:lvl3pPr>
              <a:defRPr>
                <a:solidFill>
                  <a:schemeClr val="bg2">
                    <a:lumMod val="10000"/>
                  </a:schemeClr>
                </a:solidFill>
              </a:defRPr>
            </a:lvl3pPr>
            <a:lvl4pPr>
              <a:defRPr>
                <a:solidFill>
                  <a:schemeClr val="bg2">
                    <a:lumMod val="10000"/>
                  </a:schemeClr>
                </a:solidFill>
              </a:defRPr>
            </a:lvl4pPr>
            <a:lvl5pPr>
              <a:defRPr>
                <a:solidFill>
                  <a:schemeClr val="bg2">
                    <a:lumMod val="1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46070" cy="763525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34102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970885"/>
            <a:ext cx="4040188" cy="3311079"/>
          </a:xfrm>
        </p:spPr>
        <p:txBody>
          <a:bodyPr/>
          <a:lstStyle>
            <a:lvl1pPr algn="ctr"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algn="ctr">
              <a:defRPr sz="2000">
                <a:solidFill>
                  <a:schemeClr val="bg2">
                    <a:lumMod val="10000"/>
                  </a:schemeClr>
                </a:solidFill>
              </a:defRPr>
            </a:lvl2pPr>
            <a:lvl3pPr algn="ctr">
              <a:defRPr sz="1800">
                <a:solidFill>
                  <a:schemeClr val="bg2">
                    <a:lumMod val="10000"/>
                  </a:schemeClr>
                </a:solidFill>
              </a:defRPr>
            </a:lvl3pPr>
            <a:lvl4pPr algn="ctr">
              <a:defRPr sz="1600">
                <a:solidFill>
                  <a:schemeClr val="bg2">
                    <a:lumMod val="10000"/>
                  </a:schemeClr>
                </a:solidFill>
              </a:defRPr>
            </a:lvl4pPr>
            <a:lvl5pPr algn="ctr">
              <a:defRPr sz="1600">
                <a:solidFill>
                  <a:schemeClr val="bg2">
                    <a:lumMod val="1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4102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970885"/>
            <a:ext cx="4041775" cy="3311079"/>
          </a:xfrm>
        </p:spPr>
        <p:txBody>
          <a:bodyPr/>
          <a:lstStyle>
            <a:lvl1pPr algn="ctr">
              <a:defRPr sz="2400">
                <a:solidFill>
                  <a:schemeClr val="bg2">
                    <a:lumMod val="10000"/>
                  </a:schemeClr>
                </a:solidFill>
              </a:defRPr>
            </a:lvl1pPr>
            <a:lvl2pPr algn="ctr">
              <a:defRPr sz="2000">
                <a:solidFill>
                  <a:schemeClr val="bg2">
                    <a:lumMod val="10000"/>
                  </a:schemeClr>
                </a:solidFill>
              </a:defRPr>
            </a:lvl2pPr>
            <a:lvl3pPr algn="ctr">
              <a:defRPr sz="1800">
                <a:solidFill>
                  <a:schemeClr val="bg2">
                    <a:lumMod val="10000"/>
                  </a:schemeClr>
                </a:solidFill>
              </a:defRPr>
            </a:lvl3pPr>
            <a:lvl4pPr algn="ctr">
              <a:defRPr sz="1600">
                <a:solidFill>
                  <a:schemeClr val="bg2">
                    <a:lumMod val="10000"/>
                  </a:schemeClr>
                </a:solidFill>
              </a:defRPr>
            </a:lvl4pPr>
            <a:lvl5pPr algn="ctr">
              <a:defRPr sz="1600">
                <a:solidFill>
                  <a:schemeClr val="bg2">
                    <a:lumMod val="1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8620897" y="6664262"/>
            <a:ext cx="469300" cy="168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69" y="4039820"/>
            <a:ext cx="7940661" cy="1679755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69" y="5719575"/>
            <a:ext cx="7940663" cy="610820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5872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5" y="833015"/>
            <a:ext cx="7940660" cy="763525"/>
          </a:xfrm>
        </p:spPr>
        <p:txBody>
          <a:bodyPr>
            <a:normAutofit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375" y="2054655"/>
            <a:ext cx="7635250" cy="4275739"/>
          </a:xfrm>
        </p:spPr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86836" y="374900"/>
            <a:ext cx="6108200" cy="916230"/>
          </a:xfrm>
        </p:spPr>
        <p:txBody>
          <a:bodyPr>
            <a:normAutofit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86835" y="1596540"/>
            <a:ext cx="6108200" cy="4986822"/>
          </a:xfrm>
        </p:spPr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4375" y="833015"/>
            <a:ext cx="7940660" cy="763525"/>
          </a:xfrm>
        </p:spPr>
        <p:txBody>
          <a:bodyPr>
            <a:normAutofit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48965" y="2207360"/>
            <a:ext cx="4040188" cy="639762"/>
          </a:xfrm>
        </p:spPr>
        <p:txBody>
          <a:bodyPr/>
          <a:lstStyle/>
          <a:p>
            <a:r>
              <a:rPr lang="en-US" dirty="0" smtClean="0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8965" y="2837222"/>
            <a:ext cx="4040188" cy="3311079"/>
          </a:xfrm>
        </p:spPr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36790" y="2207360"/>
            <a:ext cx="4041775" cy="639762"/>
          </a:xfrm>
        </p:spPr>
        <p:txBody>
          <a:bodyPr/>
          <a:lstStyle/>
          <a:p>
            <a:r>
              <a:rPr lang="en-US" dirty="0" smtClean="0"/>
              <a:t>Product 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36790" y="2837222"/>
            <a:ext cx="4041775" cy="3311079"/>
          </a:xfrm>
        </p:spPr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:\websites\free-power-point-templates\2012\logo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700408" y="3101616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01301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711</TotalTime>
  <Words>59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 Master title style</vt:lpstr>
      <vt:lpstr>Slide Title</vt:lpstr>
      <vt:lpstr>Slide Title</vt:lpstr>
      <vt:lpstr>Slide Title</vt:lpstr>
      <vt:lpstr>Slide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</cp:lastModifiedBy>
  <cp:revision>106</cp:revision>
  <dcterms:created xsi:type="dcterms:W3CDTF">2013-08-21T19:17:07Z</dcterms:created>
  <dcterms:modified xsi:type="dcterms:W3CDTF">2009-10-08T06:48:53Z</dcterms:modified>
</cp:coreProperties>
</file>