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73D9"/>
    <a:srgbClr val="69A02C"/>
    <a:srgbClr val="78B832"/>
    <a:srgbClr val="0015DA"/>
    <a:srgbClr val="D68B1C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0" y="5108755"/>
            <a:ext cx="777240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260" y="5872280"/>
            <a:ext cx="6400800" cy="114086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D73D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1143000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rgbClr val="FD73D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207360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222195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D73D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291130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1165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D73D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654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5525" y="40398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62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</cp:lastModifiedBy>
  <cp:revision>19</cp:revision>
  <dcterms:created xsi:type="dcterms:W3CDTF">2013-08-21T19:17:07Z</dcterms:created>
  <dcterms:modified xsi:type="dcterms:W3CDTF">2009-10-08T06:48:10Z</dcterms:modified>
</cp:coreProperties>
</file>