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97FF"/>
    <a:srgbClr val="FF9E1D"/>
    <a:srgbClr val="D68B1C"/>
    <a:srgbClr val="609600"/>
    <a:srgbClr val="6CA800"/>
    <a:srgbClr val="EE7D00"/>
    <a:srgbClr val="253600"/>
    <a:srgbClr val="552579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6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8965" y="3581705"/>
            <a:ext cx="8246070" cy="1527050"/>
          </a:xfrm>
          <a:effectLst>
            <a:outerShdw blurRad="50800" dist="38100" dir="2700000" algn="ctr" rotWithShape="0">
              <a:schemeClr val="tx1">
                <a:alpha val="68000"/>
              </a:scheme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5108755"/>
            <a:ext cx="8246070" cy="1068935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rgbClr val="FFFF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985720"/>
            <a:ext cx="822960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596540"/>
            <a:ext cx="8229600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1" y="374900"/>
            <a:ext cx="6719018" cy="868839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2" y="1138425"/>
            <a:ext cx="6719018" cy="503926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985720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57749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207360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57749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207360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3887115"/>
            <a:ext cx="8246070" cy="1374345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4" y="5261460"/>
            <a:ext cx="8246071" cy="1374345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1670" y="59486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irppt.com</a:t>
            </a:r>
          </a:p>
          <a:p>
            <a:r>
              <a:rPr lang="fa-IR" dirty="0"/>
              <a:t>مرکز پاورپوینت مادسیج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0257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59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Click to edit  Master title style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radan</cp:lastModifiedBy>
  <cp:revision>56</cp:revision>
  <dcterms:created xsi:type="dcterms:W3CDTF">2013-08-21T19:17:07Z</dcterms:created>
  <dcterms:modified xsi:type="dcterms:W3CDTF">2016-02-07T03:31:13Z</dcterms:modified>
</cp:coreProperties>
</file>