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9502"/>
    <a:srgbClr val="ECA9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6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497935"/>
            <a:ext cx="7772400" cy="859205"/>
          </a:xfrm>
        </p:spPr>
        <p:txBody>
          <a:bodyPr>
            <a:normAutofit/>
          </a:bodyPr>
          <a:lstStyle>
            <a:lvl1pPr algn="ctr">
              <a:defRPr sz="3600">
                <a:solidFill>
                  <a:srgbClr val="D0950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8005" y="5414165"/>
            <a:ext cx="6400800" cy="6108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rgbClr val="D0950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274638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CA90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6"/>
            <a:ext cx="7016195" cy="4275740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rgbClr val="ECA90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07080" y="571957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irppt.com</a:t>
            </a:r>
          </a:p>
          <a:p>
            <a:r>
              <a:rPr lang="fa-IR" dirty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92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62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Click to edit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</cp:lastModifiedBy>
  <cp:revision>13</cp:revision>
  <dcterms:created xsi:type="dcterms:W3CDTF">2013-08-21T19:17:07Z</dcterms:created>
  <dcterms:modified xsi:type="dcterms:W3CDTF">2016-02-10T01:16:10Z</dcterms:modified>
</cp:coreProperties>
</file>