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2579"/>
    <a:srgbClr val="2597FF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07515" y="2665475"/>
            <a:ext cx="7587520" cy="1221640"/>
          </a:xfrm>
          <a:effectLst>
            <a:outerShdw blurRad="63500" dist="50800" dir="2700000" algn="ctr" rotWithShape="0">
              <a:schemeClr val="tx1">
                <a:alpha val="54000"/>
              </a:scheme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4039820"/>
            <a:ext cx="8246070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138425"/>
            <a:ext cx="8229600" cy="610820"/>
          </a:xfrm>
          <a:effectLst>
            <a:outerShdw blurRad="63500" dist="50800" dir="2700000" algn="ctr" rotWithShape="0">
              <a:schemeClr val="tx1">
                <a:alpha val="61000"/>
              </a:scheme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749245"/>
            <a:ext cx="8229600" cy="4581149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19" y="527605"/>
            <a:ext cx="6566314" cy="763525"/>
          </a:xfrm>
          <a:effectLst>
            <a:outerShdw blurRad="76200" dist="50800" dir="2700000" algn="ctr" rotWithShape="0">
              <a:schemeClr val="tx1">
                <a:alpha val="56000"/>
              </a:scheme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443835"/>
            <a:ext cx="6566314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138425"/>
            <a:ext cx="8229600" cy="532180"/>
          </a:xfrm>
          <a:effectLst>
            <a:outerShdw blurRad="76200" dist="50800" dir="2700000" algn="ctr" rotWithShape="0">
              <a:schemeClr val="tx1">
                <a:alpha val="52000"/>
              </a:scheme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14414" y="42148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979712" y="1916832"/>
            <a:ext cx="1000132" cy="135732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3051282" y="1916832"/>
            <a:ext cx="1000132" cy="135732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122852" y="1916832"/>
            <a:ext cx="1000132" cy="135732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5194422" y="1916832"/>
            <a:ext cx="1000132" cy="135732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Flowchart: Merge 8"/>
          <p:cNvSpPr/>
          <p:nvPr/>
        </p:nvSpPr>
        <p:spPr>
          <a:xfrm>
            <a:off x="2336902" y="3702782"/>
            <a:ext cx="3500462" cy="1643074"/>
          </a:xfrm>
          <a:prstGeom prst="flowChartMerg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836836" y="5488732"/>
            <a:ext cx="4357718" cy="114300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85720" y="2643182"/>
            <a:ext cx="1714512" cy="164307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286116" y="2643182"/>
            <a:ext cx="1643074" cy="164307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429388" y="2143116"/>
            <a:ext cx="2500330" cy="257176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Plus 8"/>
          <p:cNvSpPr/>
          <p:nvPr/>
        </p:nvSpPr>
        <p:spPr>
          <a:xfrm>
            <a:off x="2285984" y="3143248"/>
            <a:ext cx="928694" cy="642942"/>
          </a:xfrm>
          <a:prstGeom prst="mathPlu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0" name="Equal 9"/>
          <p:cNvSpPr/>
          <p:nvPr/>
        </p:nvSpPr>
        <p:spPr>
          <a:xfrm>
            <a:off x="4929190" y="3000372"/>
            <a:ext cx="1571636" cy="1000132"/>
          </a:xfrm>
          <a:prstGeom prst="mathEqua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</TotalTime>
  <Words>60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Click to edit  Master title style</vt:lpstr>
      <vt:lpstr>PowerPoint Presentation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sys</cp:lastModifiedBy>
  <cp:revision>42</cp:revision>
  <dcterms:created xsi:type="dcterms:W3CDTF">2013-08-21T19:17:07Z</dcterms:created>
  <dcterms:modified xsi:type="dcterms:W3CDTF">2016-02-03T11:12:10Z</dcterms:modified>
</cp:coreProperties>
</file>