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86DC7-0FE5-4CB3-BDC1-9F471AE2B349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A243E-3BD4-4449-B689-FBCD69C47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373216"/>
            <a:ext cx="4536504" cy="893961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Futura Md BT" pitchFamily="34" charset="0"/>
              </a:rPr>
              <a:t>Presentation Title Here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8304" y="551723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Futura Md BT" pitchFamily="34" charset="0"/>
              </a:rPr>
              <a:t>Logo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602632" cy="868958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Futura Md BT" pitchFamily="34" charset="0"/>
              </a:rPr>
              <a:t>Second Page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a-IR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  <p:extLst>
      <p:ext uri="{BB962C8B-B14F-4D97-AF65-F5344CB8AC3E}">
        <p14:creationId xmlns="" xmlns:p14="http://schemas.microsoft.com/office/powerpoint/2010/main" val="747218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Rounded Rectangle 2"/>
          <p:cNvSpPr/>
          <p:nvPr/>
        </p:nvSpPr>
        <p:spPr bwMode="auto">
          <a:xfrm>
            <a:off x="7500958" y="157161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b="1" dirty="0" smtClean="0"/>
              <a:t>سرفصل ها</a:t>
            </a:r>
            <a:endParaRPr kumimoji="0" lang="fa-I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00958" y="2143116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 smtClean="0"/>
              <a:t>مقدمه</a:t>
            </a:r>
            <a:endParaRPr lang="fa-IR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00958" y="3286124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تجزیه وتحلیل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00958" y="3857628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نتایج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7500958" y="4429132"/>
            <a:ext cx="1285884" cy="500066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بحث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500958" y="5000636"/>
            <a:ext cx="1285884" cy="500066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پیشنهادات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7500958" y="2714620"/>
            <a:ext cx="1285884" cy="500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b="1" dirty="0"/>
              <a:t>روش تحقیق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80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Тема Office</vt:lpstr>
      <vt:lpstr>Presentation Title Here</vt:lpstr>
      <vt:lpstr>Second Page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radan2</cp:lastModifiedBy>
  <cp:revision>6</cp:revision>
  <dcterms:created xsi:type="dcterms:W3CDTF">2013-08-02T09:59:30Z</dcterms:created>
  <dcterms:modified xsi:type="dcterms:W3CDTF">2016-02-11T10:09:32Z</dcterms:modified>
</cp:coreProperties>
</file>