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65" y="4803345"/>
            <a:ext cx="7856530" cy="859205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5566870"/>
            <a:ext cx="6248095" cy="835455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FFC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2195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3835"/>
            <a:ext cx="8229600" cy="452962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1545" y="222195"/>
            <a:ext cx="7016195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1545" y="1443835"/>
            <a:ext cx="7016195" cy="427574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2195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479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54655"/>
            <a:ext cx="4040188" cy="3187763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2479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54655"/>
            <a:ext cx="4041775" cy="3187763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215174" y="5643578"/>
            <a:ext cx="19288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irppt.com</a:t>
            </a:r>
          </a:p>
          <a:p>
            <a:r>
              <a:rPr lang="fa-IR" dirty="0" smtClean="0"/>
              <a:t>مرکز پاورپوینت ایران</a:t>
            </a:r>
            <a:endParaRPr lang="fa-IR" dirty="0"/>
          </a:p>
        </p:txBody>
      </p:sp>
    </p:spTree>
    <p:extLst>
      <p:ext uri="{BB962C8B-B14F-4D97-AF65-F5344CB8AC3E}">
        <p14:creationId xmlns=""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=""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62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Click to edit Master title style</vt:lpstr>
      <vt:lpstr>Slide Title</vt:lpstr>
      <vt:lpstr>Slide Title</vt:lpstr>
      <vt:lpstr>Slide Title</vt:lpstr>
      <vt:lpstr>Slide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radan2</cp:lastModifiedBy>
  <cp:revision>14</cp:revision>
  <dcterms:created xsi:type="dcterms:W3CDTF">2013-08-21T19:17:07Z</dcterms:created>
  <dcterms:modified xsi:type="dcterms:W3CDTF">2016-02-01T13:33:58Z</dcterms:modified>
</cp:coreProperties>
</file>