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EAA02"/>
    <a:srgbClr val="D68B1C"/>
    <a:srgbClr val="D096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6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1815" y="3734410"/>
            <a:ext cx="7772400" cy="167975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9070" y="5108755"/>
            <a:ext cx="6400800" cy="6108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83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3835"/>
            <a:ext cx="8229600" cy="3918803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222195"/>
            <a:ext cx="717713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391393"/>
            <a:ext cx="7177135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30083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42479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054655"/>
            <a:ext cx="4040188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42479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054655"/>
            <a:ext cx="404177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8965" y="236006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dirty="0"/>
              <a:t>irppt.com</a:t>
            </a:r>
          </a:p>
          <a:p>
            <a:r>
              <a:rPr lang="fa-IR" altLang="en-US" dirty="0"/>
              <a:t>مرکز پاورپوینت مادسیج</a:t>
            </a:r>
            <a:endParaRPr lang="fa-IR" alt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328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3301</TotalTime>
  <Words>59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Click to edit 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</cp:lastModifiedBy>
  <cp:revision>24</cp:revision>
  <dcterms:created xsi:type="dcterms:W3CDTF">2013-08-21T19:17:07Z</dcterms:created>
  <dcterms:modified xsi:type="dcterms:W3CDTF">2016-02-26T06:55:04Z</dcterms:modified>
</cp:coreProperties>
</file>