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06" r:id="rId1"/>
    <p:sldMasterId id="2147484320" r:id="rId2"/>
    <p:sldMasterId id="2147484416" r:id="rId3"/>
  </p:sldMasterIdLst>
  <p:notesMasterIdLst>
    <p:notesMasterId r:id="rId9"/>
  </p:notesMasterIdLst>
  <p:sldIdLst>
    <p:sldId id="272" r:id="rId4"/>
    <p:sldId id="388" r:id="rId5"/>
    <p:sldId id="401" r:id="rId6"/>
    <p:sldId id="390" r:id="rId7"/>
    <p:sldId id="40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="" xmlns:p14="http://schemas.microsoft.com/office/powerpoint/2010/main" val="228903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50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720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082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297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808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6329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4721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01177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8770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437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9927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3447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0560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3405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6604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08339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2535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70709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9341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7970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5922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32985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0423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05736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4238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1278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67993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22103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32392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28889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58091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9422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3323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860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928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20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750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427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74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554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139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tags" Target="../tags/tag4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8" Type="http://schemas.openxmlformats.org/officeDocument/2006/relationships/tags" Target="../tags/tag8.xml"/><Relationship Id="rId5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fppt.com/officetimeline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officetimeline.com/fwlink.aspx?linkid=1030" TargetMode="External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32" name="Straight Connector 11831"/>
          <p:cNvCxnSpPr/>
          <p:nvPr>
            <p:custDataLst>
              <p:tags r:id="rId2"/>
            </p:custDataLst>
          </p:nvPr>
        </p:nvCxnSpPr>
        <p:spPr>
          <a:xfrm>
            <a:off x="1657542" y="5899666"/>
            <a:ext cx="3676993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15" name="Pentagon 11814"/>
          <p:cNvSpPr/>
          <p:nvPr>
            <p:custDataLst>
              <p:tags r:id="rId3"/>
            </p:custDataLst>
          </p:nvPr>
        </p:nvSpPr>
        <p:spPr>
          <a:xfrm>
            <a:off x="5334534" y="5759966"/>
            <a:ext cx="2206165" cy="279400"/>
          </a:xfrm>
          <a:prstGeom prst="homePlate">
            <a:avLst/>
          </a:prstGeom>
          <a:solidFill>
            <a:schemeClr val="accent3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57" name="Straight Connector 156"/>
          <p:cNvCxnSpPr/>
          <p:nvPr>
            <p:custDataLst>
              <p:tags r:id="rId4"/>
            </p:custDataLst>
          </p:nvPr>
        </p:nvCxnSpPr>
        <p:spPr>
          <a:xfrm>
            <a:off x="1657541" y="5467866"/>
            <a:ext cx="3277218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Left-Right Arrow 146"/>
          <p:cNvSpPr/>
          <p:nvPr>
            <p:custDataLst>
              <p:tags r:id="rId5"/>
            </p:custDataLst>
          </p:nvPr>
        </p:nvSpPr>
        <p:spPr>
          <a:xfrm>
            <a:off x="4934759" y="5328166"/>
            <a:ext cx="2206165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41" name="Straight Connector 140"/>
          <p:cNvCxnSpPr/>
          <p:nvPr>
            <p:custDataLst>
              <p:tags r:id="rId6"/>
            </p:custDataLst>
          </p:nvPr>
        </p:nvCxnSpPr>
        <p:spPr>
          <a:xfrm>
            <a:off x="1657541" y="5036066"/>
            <a:ext cx="2063086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Pentagon 129"/>
          <p:cNvSpPr/>
          <p:nvPr>
            <p:custDataLst>
              <p:tags r:id="rId7"/>
            </p:custDataLst>
          </p:nvPr>
        </p:nvSpPr>
        <p:spPr>
          <a:xfrm>
            <a:off x="3720628" y="4896366"/>
            <a:ext cx="3064941" cy="279400"/>
          </a:xfrm>
          <a:prstGeom prst="homePlate">
            <a:avLst/>
          </a:prstGeom>
          <a:solidFill>
            <a:schemeClr val="accent3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1802" name="Straight Connector 11801"/>
          <p:cNvCxnSpPr/>
          <p:nvPr>
            <p:custDataLst>
              <p:tags r:id="rId8"/>
            </p:custDataLst>
          </p:nvPr>
        </p:nvCxnSpPr>
        <p:spPr>
          <a:xfrm>
            <a:off x="1657541" y="4604266"/>
            <a:ext cx="1100666" cy="0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84" name="Left-Right Arrow 11783"/>
          <p:cNvSpPr/>
          <p:nvPr>
            <p:custDataLst>
              <p:tags r:id="rId9"/>
            </p:custDataLst>
          </p:nvPr>
        </p:nvSpPr>
        <p:spPr>
          <a:xfrm>
            <a:off x="2758207" y="4464566"/>
            <a:ext cx="3820071" cy="279400"/>
          </a:xfrm>
          <a:prstGeom prst="leftRightArrow">
            <a:avLst>
              <a:gd name="adj1" fmla="val 75000"/>
              <a:gd name="adj2" fmla="val 5000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1751" name="Pentagon 11750"/>
          <p:cNvSpPr/>
          <p:nvPr>
            <p:custDataLst>
              <p:tags r:id="rId10"/>
            </p:custDataLst>
          </p:nvPr>
        </p:nvSpPr>
        <p:spPr>
          <a:xfrm>
            <a:off x="1736560" y="4032766"/>
            <a:ext cx="3805265" cy="279400"/>
          </a:xfrm>
          <a:prstGeom prst="homePlate">
            <a:avLst/>
          </a:prstGeom>
          <a:solidFill>
            <a:schemeClr val="accent3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cxnSp>
        <p:nvCxnSpPr>
          <p:cNvPr id="11895" name="Straight Connector 11894"/>
          <p:cNvCxnSpPr/>
          <p:nvPr>
            <p:custDataLst>
              <p:tags r:id="rId11"/>
            </p:custDataLst>
          </p:nvPr>
        </p:nvCxnSpPr>
        <p:spPr>
          <a:xfrm>
            <a:off x="2669368" y="2310452"/>
            <a:ext cx="0" cy="437224"/>
          </a:xfrm>
          <a:prstGeom prst="line">
            <a:avLst/>
          </a:prstGeom>
          <a:ln w="15875" cap="rnd" cmpd="sng" algn="ctr">
            <a:solidFill>
              <a:schemeClr val="accent6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79" name="Straight Connector 11878"/>
          <p:cNvCxnSpPr/>
          <p:nvPr>
            <p:custDataLst>
              <p:tags r:id="rId12"/>
            </p:custDataLst>
          </p:nvPr>
        </p:nvCxnSpPr>
        <p:spPr>
          <a:xfrm>
            <a:off x="5867567" y="2310452"/>
            <a:ext cx="0" cy="437224"/>
          </a:xfrm>
          <a:prstGeom prst="line">
            <a:avLst/>
          </a:prstGeom>
          <a:ln w="15875" cap="rnd" cmpd="sng" algn="ctr">
            <a:solidFill>
              <a:schemeClr val="accent6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327547" y="285440"/>
            <a:ext cx="8502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Business Planning Timeline</a:t>
            </a:r>
            <a:endParaRPr lang="en-US" sz="2800" b="1" dirty="0">
              <a:solidFill>
                <a:schemeClr val="tx2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>
            <p:custDataLst>
              <p:tags r:id="rId13"/>
            </p:custDataLst>
          </p:nvPr>
        </p:nvSpPr>
        <p:spPr>
          <a:xfrm>
            <a:off x="1188720" y="2921000"/>
            <a:ext cx="6766560" cy="508000"/>
          </a:xfrm>
          <a:prstGeom prst="rect">
            <a:avLst/>
          </a:prstGeom>
          <a:solidFill>
            <a:srgbClr val="9F293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4"/>
            </p:custDataLst>
          </p:nvPr>
        </p:nvSpPr>
        <p:spPr>
          <a:xfrm>
            <a:off x="1188720" y="292100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2"/>
                </a:solidFill>
                <a:latin typeface="Calibri" panose="020F0502020204030204" pitchFamily="34" charset="0"/>
              </a:rPr>
              <a:t>Q4</a:t>
            </a:r>
            <a:endParaRPr lang="en-US" b="1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>
            <p:custDataLst>
              <p:tags r:id="rId15"/>
            </p:custDataLst>
          </p:nvPr>
        </p:nvCxnSpPr>
        <p:spPr>
          <a:xfrm>
            <a:off x="2542032" y="30734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>
            <p:custDataLst>
              <p:tags r:id="rId16"/>
            </p:custDataLst>
          </p:nvPr>
        </p:nvSpPr>
        <p:spPr>
          <a:xfrm>
            <a:off x="2542032" y="292100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2"/>
                </a:solidFill>
                <a:latin typeface="Calibri" panose="020F0502020204030204" pitchFamily="34" charset="0"/>
              </a:rPr>
              <a:t>Q1
2013</a:t>
            </a:r>
            <a:endParaRPr lang="en-US" b="1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>
            <p:custDataLst>
              <p:tags r:id="rId17"/>
            </p:custDataLst>
          </p:nvPr>
        </p:nvCxnSpPr>
        <p:spPr>
          <a:xfrm>
            <a:off x="3895344" y="30734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>
            <p:custDataLst>
              <p:tags r:id="rId18"/>
            </p:custDataLst>
          </p:nvPr>
        </p:nvSpPr>
        <p:spPr>
          <a:xfrm>
            <a:off x="3895344" y="292100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2"/>
                </a:solidFill>
                <a:latin typeface="Calibri" panose="020F0502020204030204" pitchFamily="34" charset="0"/>
              </a:rPr>
              <a:t>Q2</a:t>
            </a:r>
            <a:endParaRPr lang="en-US" b="1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>
            <p:custDataLst>
              <p:tags r:id="rId19"/>
            </p:custDataLst>
          </p:nvPr>
        </p:nvCxnSpPr>
        <p:spPr>
          <a:xfrm>
            <a:off x="5248656" y="30734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>
            <p:custDataLst>
              <p:tags r:id="rId20"/>
            </p:custDataLst>
          </p:nvPr>
        </p:nvSpPr>
        <p:spPr>
          <a:xfrm>
            <a:off x="5248656" y="292100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2"/>
                </a:solidFill>
                <a:latin typeface="Calibri" panose="020F0502020204030204" pitchFamily="34" charset="0"/>
              </a:rPr>
              <a:t>Q3</a:t>
            </a:r>
            <a:endParaRPr lang="en-US" b="1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5" name="Straight Connector 14"/>
          <p:cNvCxnSpPr/>
          <p:nvPr>
            <p:custDataLst>
              <p:tags r:id="rId21"/>
            </p:custDataLst>
          </p:nvPr>
        </p:nvCxnSpPr>
        <p:spPr>
          <a:xfrm>
            <a:off x="6601968" y="30734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>
            <p:custDataLst>
              <p:tags r:id="rId22"/>
            </p:custDataLst>
          </p:nvPr>
        </p:nvSpPr>
        <p:spPr>
          <a:xfrm>
            <a:off x="6601968" y="292100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b="1" smtClean="0">
                <a:solidFill>
                  <a:schemeClr val="bg2"/>
                </a:solidFill>
                <a:latin typeface="Calibri" panose="020F0502020204030204" pitchFamily="34" charset="0"/>
              </a:rPr>
              <a:t>Q4</a:t>
            </a:r>
            <a:endParaRPr lang="en-US" b="1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>
            <p:custDataLst>
              <p:tags r:id="rId23"/>
            </p:custDataLst>
          </p:nvPr>
        </p:nvSpPr>
        <p:spPr>
          <a:xfrm>
            <a:off x="8000164" y="302111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smtClean="0">
                <a:solidFill>
                  <a:schemeClr val="accent2"/>
                </a:solidFill>
                <a:latin typeface="Calibri" panose="020F0502020204030204" pitchFamily="34" charset="0"/>
              </a:rPr>
              <a:t>2013</a:t>
            </a:r>
            <a:endParaRPr lang="en-US" sz="2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Isosceles Triangle 19"/>
          <p:cNvSpPr/>
          <p:nvPr>
            <p:custDataLst>
              <p:tags r:id="rId24"/>
            </p:custDataLst>
          </p:nvPr>
        </p:nvSpPr>
        <p:spPr>
          <a:xfrm>
            <a:off x="6233455" y="3416300"/>
            <a:ext cx="127000" cy="139700"/>
          </a:xfrm>
          <a:prstGeom prst="triangle">
            <a:avLst/>
          </a:prstGeom>
          <a:solidFill>
            <a:srgbClr val="FF0000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>
            <p:custDataLst>
              <p:tags r:id="rId25"/>
            </p:custDataLst>
          </p:nvPr>
        </p:nvSpPr>
        <p:spPr>
          <a:xfrm>
            <a:off x="6072791" y="358775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00" smtClean="0">
                <a:latin typeface="Calibri" panose="020F0502020204030204" pitchFamily="34" charset="0"/>
              </a:rPr>
              <a:t>Today</a:t>
            </a:r>
            <a:endParaRPr lang="en-US" sz="1200">
              <a:latin typeface="Calibri" panose="020F0502020204030204" pitchFamily="34" charset="0"/>
            </a:endParaRPr>
          </a:p>
        </p:txBody>
      </p:sp>
      <p:sp>
        <p:nvSpPr>
          <p:cNvPr id="23" name="5-Point Star 22"/>
          <p:cNvSpPr/>
          <p:nvPr>
            <p:custDataLst>
              <p:tags r:id="rId26"/>
            </p:custDataLst>
          </p:nvPr>
        </p:nvSpPr>
        <p:spPr>
          <a:xfrm>
            <a:off x="7181008" y="26733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>
            <p:custDataLst>
              <p:tags r:id="rId27"/>
            </p:custDataLst>
          </p:nvPr>
        </p:nvSpPr>
        <p:spPr>
          <a:xfrm>
            <a:off x="6532721" y="1895303"/>
            <a:ext cx="160137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Milestone 5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>
            <p:custDataLst>
              <p:tags r:id="rId28"/>
            </p:custDataLst>
          </p:nvPr>
        </p:nvSpPr>
        <p:spPr>
          <a:xfrm>
            <a:off x="6973534" y="2413146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rgbClr val="5968B0"/>
                </a:solidFill>
                <a:latin typeface="Calibri" panose="020F0502020204030204" pitchFamily="34" charset="0"/>
              </a:rPr>
              <a:t>11/20</a:t>
            </a:r>
            <a:endParaRPr lang="en-US" sz="1600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5-Point Star 30"/>
          <p:cNvSpPr/>
          <p:nvPr>
            <p:custDataLst>
              <p:tags r:id="rId29"/>
            </p:custDataLst>
          </p:nvPr>
        </p:nvSpPr>
        <p:spPr>
          <a:xfrm>
            <a:off x="5715167" y="26733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1875" name="TextBox 11874"/>
          <p:cNvSpPr txBox="1"/>
          <p:nvPr>
            <p:custDataLst>
              <p:tags r:id="rId30"/>
            </p:custDataLst>
          </p:nvPr>
        </p:nvSpPr>
        <p:spPr>
          <a:xfrm>
            <a:off x="5066880" y="1470779"/>
            <a:ext cx="160137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Milestone 4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877" name="TextBox 11876"/>
          <p:cNvSpPr txBox="1"/>
          <p:nvPr>
            <p:custDataLst>
              <p:tags r:id="rId31"/>
            </p:custDataLst>
          </p:nvPr>
        </p:nvSpPr>
        <p:spPr>
          <a:xfrm>
            <a:off x="5507692" y="198862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rgbClr val="5968B0"/>
                </a:solidFill>
                <a:latin typeface="Calibri" panose="020F0502020204030204" pitchFamily="34" charset="0"/>
              </a:rPr>
              <a:t>08/13</a:t>
            </a:r>
            <a:endParaRPr lang="en-US" sz="1600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881" name="5-Point Star 11880"/>
          <p:cNvSpPr/>
          <p:nvPr>
            <p:custDataLst>
              <p:tags r:id="rId32"/>
            </p:custDataLst>
          </p:nvPr>
        </p:nvSpPr>
        <p:spPr>
          <a:xfrm>
            <a:off x="4042035" y="26733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1883" name="TextBox 11882"/>
          <p:cNvSpPr txBox="1"/>
          <p:nvPr>
            <p:custDataLst>
              <p:tags r:id="rId33"/>
            </p:custDataLst>
          </p:nvPr>
        </p:nvSpPr>
        <p:spPr>
          <a:xfrm>
            <a:off x="3393748" y="1895303"/>
            <a:ext cx="160137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Milestone 2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885" name="TextBox 11884"/>
          <p:cNvSpPr txBox="1"/>
          <p:nvPr>
            <p:custDataLst>
              <p:tags r:id="rId34"/>
            </p:custDataLst>
          </p:nvPr>
        </p:nvSpPr>
        <p:spPr>
          <a:xfrm>
            <a:off x="3834561" y="2413146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rgbClr val="5968B0"/>
                </a:solidFill>
                <a:latin typeface="Calibri" panose="020F0502020204030204" pitchFamily="34" charset="0"/>
              </a:rPr>
              <a:t>04/22</a:t>
            </a:r>
            <a:endParaRPr lang="en-US" sz="1600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889" name="5-Point Star 11888"/>
          <p:cNvSpPr/>
          <p:nvPr>
            <p:custDataLst>
              <p:tags r:id="rId35"/>
            </p:custDataLst>
          </p:nvPr>
        </p:nvSpPr>
        <p:spPr>
          <a:xfrm>
            <a:off x="2516968" y="26733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1891" name="TextBox 11890"/>
          <p:cNvSpPr txBox="1"/>
          <p:nvPr>
            <p:custDataLst>
              <p:tags r:id="rId36"/>
            </p:custDataLst>
          </p:nvPr>
        </p:nvSpPr>
        <p:spPr>
          <a:xfrm>
            <a:off x="1868681" y="1470779"/>
            <a:ext cx="160137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Milestone 3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893" name="TextBox 11892"/>
          <p:cNvSpPr txBox="1"/>
          <p:nvPr>
            <p:custDataLst>
              <p:tags r:id="rId37"/>
            </p:custDataLst>
          </p:nvPr>
        </p:nvSpPr>
        <p:spPr>
          <a:xfrm>
            <a:off x="2309494" y="1988622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rgbClr val="5968B0"/>
                </a:solidFill>
                <a:latin typeface="Calibri" panose="020F0502020204030204" pitchFamily="34" charset="0"/>
              </a:rPr>
              <a:t>01/09</a:t>
            </a:r>
            <a:endParaRPr lang="en-US" sz="1600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897" name="5-Point Star 11896"/>
          <p:cNvSpPr/>
          <p:nvPr>
            <p:custDataLst>
              <p:tags r:id="rId38"/>
            </p:custDataLst>
          </p:nvPr>
        </p:nvSpPr>
        <p:spPr>
          <a:xfrm>
            <a:off x="1243611" y="26733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6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=""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1899" name="TextBox 11898"/>
          <p:cNvSpPr txBox="1"/>
          <p:nvPr>
            <p:custDataLst>
              <p:tags r:id="rId39"/>
            </p:custDataLst>
          </p:nvPr>
        </p:nvSpPr>
        <p:spPr>
          <a:xfrm>
            <a:off x="595324" y="1895303"/>
            <a:ext cx="1601374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>
                <a:solidFill>
                  <a:schemeClr val="accent6"/>
                </a:solidFill>
                <a:latin typeface="Calibri" panose="020F0502020204030204" pitchFamily="34" charset="0"/>
              </a:rPr>
              <a:t>Milestone 1 Here</a:t>
            </a:r>
            <a:endParaRPr lang="en-US" sz="2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901" name="TextBox 11900"/>
          <p:cNvSpPr txBox="1"/>
          <p:nvPr>
            <p:custDataLst>
              <p:tags r:id="rId40"/>
            </p:custDataLst>
          </p:nvPr>
        </p:nvSpPr>
        <p:spPr>
          <a:xfrm>
            <a:off x="1036137" y="2413146"/>
            <a:ext cx="67486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rgbClr val="5968B0"/>
                </a:solidFill>
                <a:latin typeface="Calibri" panose="020F0502020204030204" pitchFamily="34" charset="0"/>
              </a:rPr>
              <a:t>10/15</a:t>
            </a:r>
            <a:endParaRPr lang="en-US" sz="1600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756" name="TextBox 11755"/>
          <p:cNvSpPr txBox="1"/>
          <p:nvPr>
            <p:custDataLst>
              <p:tags r:id="rId41"/>
            </p:custDataLst>
          </p:nvPr>
        </p:nvSpPr>
        <p:spPr>
          <a:xfrm>
            <a:off x="203200" y="4020066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Calibri" panose="020F0502020204030204" pitchFamily="34" charset="0"/>
              </a:rPr>
              <a:t>Task 1 Here</a:t>
            </a:r>
            <a:endParaRPr lang="en-US" sz="2000" b="1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762" name="TextBox 11761"/>
          <p:cNvSpPr txBox="1"/>
          <p:nvPr>
            <p:custDataLst>
              <p:tags r:id="rId42"/>
            </p:custDataLst>
          </p:nvPr>
        </p:nvSpPr>
        <p:spPr>
          <a:xfrm>
            <a:off x="5541825" y="4035306"/>
            <a:ext cx="1298576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b="1" smtClean="0">
                <a:solidFill>
                  <a:srgbClr val="5968B0"/>
                </a:solidFill>
                <a:latin typeface="Calibri" panose="020F0502020204030204" pitchFamily="34" charset="0"/>
              </a:rPr>
              <a:t>11/7 - 7/22</a:t>
            </a:r>
            <a:endParaRPr lang="en-US" b="1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788" name="TextBox 11787"/>
          <p:cNvSpPr txBox="1"/>
          <p:nvPr>
            <p:custDataLst>
              <p:tags r:id="rId43"/>
            </p:custDataLst>
          </p:nvPr>
        </p:nvSpPr>
        <p:spPr>
          <a:xfrm>
            <a:off x="203200" y="4451866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Calibri" panose="020F0502020204030204" pitchFamily="34" charset="0"/>
              </a:rPr>
              <a:t>Task 2 Here</a:t>
            </a:r>
            <a:endParaRPr lang="en-US" sz="2000" b="1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794" name="TextBox 11793"/>
          <p:cNvSpPr txBox="1"/>
          <p:nvPr>
            <p:custDataLst>
              <p:tags r:id="rId44"/>
            </p:custDataLst>
          </p:nvPr>
        </p:nvSpPr>
        <p:spPr>
          <a:xfrm>
            <a:off x="6578278" y="4467106"/>
            <a:ext cx="1298576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b="1" smtClean="0">
                <a:solidFill>
                  <a:srgbClr val="5968B0"/>
                </a:solidFill>
                <a:latin typeface="Calibri" panose="020F0502020204030204" pitchFamily="34" charset="0"/>
              </a:rPr>
              <a:t>1/15 - 9/30</a:t>
            </a:r>
            <a:endParaRPr lang="en-US" b="1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32" name="TextBox 131"/>
          <p:cNvSpPr txBox="1"/>
          <p:nvPr>
            <p:custDataLst>
              <p:tags r:id="rId45"/>
            </p:custDataLst>
          </p:nvPr>
        </p:nvSpPr>
        <p:spPr>
          <a:xfrm>
            <a:off x="203200" y="4883666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Calibri" panose="020F0502020204030204" pitchFamily="34" charset="0"/>
              </a:rPr>
              <a:t>Task 3 Here</a:t>
            </a:r>
            <a:endParaRPr lang="en-US" sz="2000" b="1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35" name="TextBox 134"/>
          <p:cNvSpPr txBox="1"/>
          <p:nvPr>
            <p:custDataLst>
              <p:tags r:id="rId46"/>
            </p:custDataLst>
          </p:nvPr>
        </p:nvSpPr>
        <p:spPr>
          <a:xfrm>
            <a:off x="6785569" y="4898906"/>
            <a:ext cx="1425576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b="1" smtClean="0">
                <a:solidFill>
                  <a:srgbClr val="5968B0"/>
                </a:solidFill>
                <a:latin typeface="Calibri" panose="020F0502020204030204" pitchFamily="34" charset="0"/>
              </a:rPr>
              <a:t>3/21 - 10/14</a:t>
            </a:r>
            <a:endParaRPr lang="en-US" b="1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49" name="TextBox 148"/>
          <p:cNvSpPr txBox="1"/>
          <p:nvPr>
            <p:custDataLst>
              <p:tags r:id="rId47"/>
            </p:custDataLst>
          </p:nvPr>
        </p:nvSpPr>
        <p:spPr>
          <a:xfrm>
            <a:off x="203200" y="5315466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Calibri" panose="020F0502020204030204" pitchFamily="34" charset="0"/>
              </a:rPr>
              <a:t>Task 4 Here</a:t>
            </a:r>
            <a:endParaRPr lang="en-US" sz="2000" b="1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52" name="TextBox 151"/>
          <p:cNvSpPr txBox="1"/>
          <p:nvPr>
            <p:custDataLst>
              <p:tags r:id="rId48"/>
            </p:custDataLst>
          </p:nvPr>
        </p:nvSpPr>
        <p:spPr>
          <a:xfrm>
            <a:off x="7140924" y="5330706"/>
            <a:ext cx="1298576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b="1" smtClean="0">
                <a:solidFill>
                  <a:srgbClr val="5968B0"/>
                </a:solidFill>
                <a:latin typeface="Calibri" panose="020F0502020204030204" pitchFamily="34" charset="0"/>
              </a:rPr>
              <a:t>6/11 - 11/7</a:t>
            </a:r>
            <a:endParaRPr lang="en-US" b="1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11818" name="TextBox 11817"/>
          <p:cNvSpPr txBox="1"/>
          <p:nvPr>
            <p:custDataLst>
              <p:tags r:id="rId49"/>
            </p:custDataLst>
          </p:nvPr>
        </p:nvSpPr>
        <p:spPr>
          <a:xfrm>
            <a:off x="203200" y="5747266"/>
            <a:ext cx="1554619" cy="304800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sz="2000" b="1" smtClean="0">
                <a:solidFill>
                  <a:schemeClr val="accent6"/>
                </a:solidFill>
                <a:latin typeface="Calibri" panose="020F0502020204030204" pitchFamily="34" charset="0"/>
              </a:rPr>
              <a:t>Task 5 Here</a:t>
            </a:r>
            <a:endParaRPr lang="en-US" sz="2000" b="1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823" name="TextBox 11822"/>
          <p:cNvSpPr txBox="1"/>
          <p:nvPr>
            <p:custDataLst>
              <p:tags r:id="rId50"/>
            </p:custDataLst>
          </p:nvPr>
        </p:nvSpPr>
        <p:spPr>
          <a:xfrm>
            <a:off x="7540699" y="5762506"/>
            <a:ext cx="1171576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b="1" smtClean="0">
                <a:solidFill>
                  <a:srgbClr val="5968B0"/>
                </a:solidFill>
                <a:latin typeface="Calibri" panose="020F0502020204030204" pitchFamily="34" charset="0"/>
              </a:rPr>
              <a:t>7/8 - 12/4</a:t>
            </a:r>
            <a:endParaRPr lang="en-US" b="1">
              <a:solidFill>
                <a:srgbClr val="5968B0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95055" y="5430983"/>
            <a:ext cx="2015295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ایران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67562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345822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905500" y="5691821"/>
            <a:ext cx="2946196" cy="788196"/>
            <a:chOff x="5902728" y="2160769"/>
            <a:chExt cx="2946196" cy="788196"/>
          </a:xfrm>
        </p:grpSpPr>
        <p:sp>
          <p:nvSpPr>
            <p:cNvPr id="33" name="Rounded Rectangle 32">
              <a:hlinkClick r:id="rId3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  <a:endPara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4" name="Picture 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>
              <a:hlinkClick r:id="rId6"/>
            </p:cNvPr>
            <p:cNvSpPr txBox="1"/>
            <p:nvPr/>
          </p:nvSpPr>
          <p:spPr>
            <a:xfrm>
              <a:off x="5932294" y="2641188"/>
              <a:ext cx="29166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3"/>
                </a:rPr>
                <a:t>www.FPPT.com/OfficeTimeline</a:t>
              </a:r>
              <a:endParaRPr lang="en-US" sz="1400" u="sng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ounded Rectangle 25">
            <a:hlinkClick r:id="rId6"/>
          </p:cNvPr>
          <p:cNvSpPr/>
          <p:nvPr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  <a:endParaRPr lang="en-US" sz="2400" dirty="0">
              <a:solidFill>
                <a:prstClr val="white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794" y="1374611"/>
            <a:ext cx="1179576" cy="1203002"/>
            <a:chOff x="443854" y="1285619"/>
            <a:chExt cx="1179576" cy="1203002"/>
          </a:xfrm>
        </p:grpSpPr>
        <p:sp>
          <p:nvSpPr>
            <p:cNvPr id="41" name="Rectangle 40"/>
            <p:cNvSpPr/>
            <p:nvPr/>
          </p:nvSpPr>
          <p:spPr>
            <a:xfrm>
              <a:off x="443854" y="1285619"/>
              <a:ext cx="1179576" cy="120300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854" y="1590419"/>
              <a:ext cx="1179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>
                      <a:lumMod val="95000"/>
                    </a:prstClr>
                  </a:solidFill>
                  <a:latin typeface="Arial Narrow" panose="020B0606020202030204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DOWNLOAD</a:t>
              </a:r>
              <a:endParaRPr lang="en-US" sz="1600" dirty="0">
                <a:solidFill>
                  <a:prstClr val="white">
                    <a:lumMod val="95000"/>
                  </a:prstClr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7"/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2054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2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  <a:endParaRPr lang="en-US" sz="8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299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6525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251" y="3856515"/>
            <a:ext cx="4005644" cy="1581404"/>
          </a:xfrm>
          <a:prstGeom prst="rect">
            <a:avLst/>
          </a:prstGeom>
        </p:spPr>
      </p:pic>
      <p:grpSp>
        <p:nvGrpSpPr>
          <p:cNvPr id="3" name="Group 9"/>
          <p:cNvGrpSpPr/>
          <p:nvPr/>
        </p:nvGrpSpPr>
        <p:grpSpPr>
          <a:xfrm>
            <a:off x="290177" y="3623779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10" name="Group 20"/>
          <p:cNvGrpSpPr/>
          <p:nvPr/>
        </p:nvGrpSpPr>
        <p:grpSpPr>
          <a:xfrm>
            <a:off x="280766" y="4429155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11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12" name="Group 32"/>
          <p:cNvGrpSpPr/>
          <p:nvPr/>
        </p:nvGrpSpPr>
        <p:grpSpPr>
          <a:xfrm>
            <a:off x="257558" y="5179868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1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345822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iNTMyMzQ3LTZiNzctNDU1YS05Nzg5LTI5ZWJiNzk0YTE5YiIsIlRpdGxlU2hhcGVOYW1lIjoiVGV4dEJveCAyNCIsIkRhdGVTaGFwZU5hbWUiOiJUZXh0Qm94IDI2IiwiTWFya2VyU2hhcGVOYW1lIjoiNS1Qb2ludCBTdGFyIDIyIiwiQ29ubmVjdG9yU2hhcGVOYW1lIjoiU3RyYWlnaHQgQ29ubmVjdG9yIDI4In0seyJNaWxlc3RvbmVJZCI6ImQ2YmU1ZWY0LTI5MTEtNDU5ZC04NmZiLTAyMmQyOTAxODU4OCIsIlRpdGxlU2hhcGVOYW1lIjoiVGV4dEJveCAxMTg3NCIsIkRhdGVTaGFwZU5hbWUiOiJUZXh0Qm94IDExODc2IiwiTWFya2VyU2hhcGVOYW1lIjoiNS1Qb2ludCBTdGFyIDMwIiwiQ29ubmVjdG9yU2hhcGVOYW1lIjoiU3RyYWlnaHQgQ29ubmVjdG9yIDExODc4In0seyJNaWxlc3RvbmVJZCI6ImRiYzBjNDRhLTZmYmEtNDg1YS05ODI4LWMzZWU3Y2Q1YzZlZiIsIlRpdGxlU2hhcGVOYW1lIjoiVGV4dEJveCAxMTg4MiIsIkRhdGVTaGFwZU5hbWUiOiJUZXh0Qm94IDExODg0IiwiTWFya2VyU2hhcGVOYW1lIjoiNS1Qb2ludCBTdGFyIDExODgwIiwiQ29ubmVjdG9yU2hhcGVOYW1lIjoiU3RyYWlnaHQgQ29ubmVjdG9yIDExODg2In0seyJNaWxlc3RvbmVJZCI6IjY0NGFiOWY3LTA0MTAtNDRmMC05MGE0LTYzMzNjMDRkZjAzOCIsIlRpdGxlU2hhcGVOYW1lIjoiVGV4dEJveCAxMTg5MCIsIkRhdGVTaGFwZU5hbWUiOiJUZXh0Qm94IDExODkyIiwiTWFya2VyU2hhcGVOYW1lIjoiNS1Qb2ludCBTdGFyIDExODg4IiwiQ29ubmVjdG9yU2hhcGVOYW1lIjoiU3RyYWlnaHQgQ29ubmVjdG9yIDExODk0In0seyJNaWxlc3RvbmVJZCI6IjRiZGQ2MDZmLTA4MTAtNDg2ZC1iMDQzLTkwOThlNTQ5YjZhZSIsIlRpdGxlU2hhcGVOYW1lIjoiVGV4dEJveCAxMTg5OCIsIkRhdGVTaGFwZU5hbWUiOiJUZXh0Qm94IDExOTAwIiwiTWFya2VyU2hhcGVOYW1lIjoiNS1Qb2ludCBTdGFyIDExODk2IiwiQ29ubmVjdG9yU2hhcGVOYW1lIjoiU3RyYWlnaHQgQ29ubmVjdG9yIDExOTAyIn1dLCJUYXNrcyI6W3siVGFza0lkIjoiMDU0NmU1YjAtOGI3Zi00NjI5LThlOWEtNGMxZWJjMTM5YzZjIiwiVGl0bGVTaGFwZU5hbWUiOiJUZXh0Qm94IDExNzU1IiwiRHVyYXRpb25UZXh0U2hhcGVOYW1lIjpudWxsLCJTZWdtZW50U2hhcGVOYW1lIjoiUGVudGFnb24gMTE3NTAiLCJWZXJ0aWNhbExlZnRDb25uZWN0b3JTaGFwZU5hbWUiOiJTdHJhaWdodCBDb25uZWN0b3IgMTE3NzUiLCJWZXJ0aWNhbFJpZ2h0Q29ubmVjdG9yU2hhcGVOYW1lIjoiU3RyYWlnaHQgQ29ubmVjdG9yIDExNzc5IiwiSG9yaXpvbnRhbENvbm5lY3RvclNoYXBlTmFtZSI6IlN0cmFpZ2h0IENvbm5lY3RvciAxMTc3MSIsIkxlZnREYXRlU2hhcGVOYW1lIjoiVGV4dEJveCAxMTc2NSIsIlJpZ2h0RGF0ZVNoYXBlTmFtZSI6IlRleHRCb3ggMTE3NjEifSx7IlRhc2tJZCI6ImZmMDYzMjg2LWNiMDQtNDE1Yi04NTcyLTBjNzNkMTYyNjQ5NSIsIlRpdGxlU2hhcGVOYW1lIjoiVGV4dEJveCAxMTc4NyIsIkR1cmF0aW9uVGV4dFNoYXBlTmFtZSI6bnVsbCwiU2VnbWVudFNoYXBlTmFtZSI6IkxlZnQtUmlnaHQgQXJyb3cgMTE3ODMiLCJWZXJ0aWNhbExlZnRDb25uZWN0b3JTaGFwZU5hbWUiOiJTdHJhaWdodCBDb25uZWN0b3IgMTE4MDQiLCJWZXJ0aWNhbFJpZ2h0Q29ubmVjdG9yU2hhcGVOYW1lIjoiU3RyYWlnaHQgQ29ubmVjdG9yIDEyNyIsIkhvcml6b250YWxDb25uZWN0b3JTaGFwZU5hbWUiOiJTdHJhaWdodCBDb25uZWN0b3IgMTE4MDEiLCJMZWZ0RGF0ZVNoYXBlTmFtZSI6IlRleHRCb3ggMTE3OTYiLCJSaWdodERhdGVTaGFwZU5hbWUiOiJUZXh0Qm94IDExNzkzIn0seyJUYXNrSWQiOiJmYjRmMWRmMy1kM2NmLTRkMDMtYmNiZi04MzA2MGM5Yjg2NTIiLCJUaXRsZVNoYXBlTmFtZSI6IlRleHRCb3ggMTMxIiwiRHVyYXRpb25UZXh0U2hhcGVOYW1lIjpudWxsLCJTZWdtZW50U2hhcGVOYW1lIjoiUGVudGFnb24gMTI5IiwiVmVydGljYWxMZWZ0Q29ubmVjdG9yU2hhcGVOYW1lIjoiU3RyYWlnaHQgQ29ubmVjdG9yIDE0MiIsIlZlcnRpY2FsUmlnaHRDb25uZWN0b3JTaGFwZU5hbWUiOiJTdHJhaWdodCBDb25uZWN0b3IgMTQ0IiwiSG9yaXpvbnRhbENvbm5lY3RvclNoYXBlTmFtZSI6IlN0cmFpZ2h0IENvbm5lY3RvciAxNDAiLCJMZWZ0RGF0ZVNoYXBlTmFtZSI6IlRleHRCb3ggMTM2IiwiUmlnaHREYXRlU2hhcGVOYW1lIjoiVGV4dEJveCAxMzQifSx7IlRhc2tJZCI6ImRmZWY4ZTU3LTIxZWYtNGUyOC05OTRjLTU1MTUyNTg4ZWI4MSIsIlRpdGxlU2hhcGVOYW1lIjoiVGV4dEJveCAxNDgiLCJEdXJhdGlvblRleHRTaGFwZU5hbWUiOm51bGwsIlNlZ21lbnRTaGFwZU5hbWUiOiJMZWZ0LVJpZ2h0IEFycm93IDE0NiIsIlZlcnRpY2FsTGVmdENvbm5lY3RvclNoYXBlTmFtZSI6IlN0cmFpZ2h0IENvbm5lY3RvciAxNTgiLCJWZXJ0aWNhbFJpZ2h0Q29ubmVjdG9yU2hhcGVOYW1lIjoiU3RyYWlnaHQgQ29ubmVjdG9yIDExODEwIiwiSG9yaXpvbnRhbENvbm5lY3RvclNoYXBlTmFtZSI6IlN0cmFpZ2h0IENvbm5lY3RvciAxNTYiLCJMZWZ0RGF0ZVNoYXBlTmFtZSI6IlRleHRCb3ggMTUzIiwiUmlnaHREYXRlU2hhcGVOYW1lIjoiVGV4dEJveCAxNTEifSx7IlRhc2tJZCI6IjZkNDgzYmZkLWQzZmUtNDcyOS1hZWUwLThjYzE5ODE0Njc4ZCIsIlRpdGxlU2hhcGVOYW1lIjoiVGV4dEJveCAxMTgxNyIsIkR1cmF0aW9uVGV4dFNoYXBlTmFtZSI6bnVsbCwiU2VnbWVudFNoYXBlTmFtZSI6IlBlbnRhZ29uIDExODE0IiwiVmVydGljYWxMZWZ0Q29ubmVjdG9yU2hhcGVOYW1lIjoiU3RyYWlnaHQgQ29ubmVjdG9yIDExODM1IiwiVmVydGljYWxSaWdodENvbm5lY3RvclNoYXBlTmFtZSI6IlN0cmFpZ2h0IENvbm5lY3RvciAxMTgzOCIsIkhvcml6b250YWxDb25uZWN0b3JTaGFwZU5hbWUiOiJTdHJhaWdodCBDb25uZWN0b3IgMTE4MzEiLCJMZWZ0RGF0ZVNoYXBlTmFtZSI6IlRleHRCb3ggMTE4MjYiLCJSaWdodERhdGVTaGFwZU5hbWUiOiJUZXh0Qm94IDExODIyIn1dLCJUaW1lYmFuZCI6eyJFbGFwc2VkVGltZVNoYXBlTmFtZSI6bnVsbCwiVG9kYXlNYXJrZXJTaGFwZU5hbWUiOiJJc29zY2VsZXMgVHJpYW5nbGUgMTkiLCJUb2RheU1hcmtlclRleHRTaGFwZU5hbWUiOiJUZXh0Qm94IDIwIiwiUmlnaHRFbmRDYXBzU2hhcGVOYW1lIjoiVGV4dEJveCAxNyIsIkxlZnRFbmRDYXBzU2hhcGVOYW1lIjpudWxsLCJFbGFwc2VkUmVjdGFuZ2xlU2hhcGVOYW1lIjpudWxsLCJTZWdtZW50U2hhcGVzTmFtZXMiOlsiUmVjdGFuZ2xlIDEiLCJUZXh0Qm94IDMiLCJTdHJhaWdodCBDb25uZWN0b3IgNSIsIlRleHRCb3ggNiIsIlN0cmFpZ2h0IENvbm5lY3RvciA4IiwiVGV4dEJveCA5IiwiU3RyYWlnaHQgQ29ubmVjdG9yIDExIiwiVGV4dEJveCAxMiIsIlN0cmFpZ2h0IENvbm5lY3RvciAxNCIsIlRleHRCb3ggMTUiXX19LCJFZGl0aW9uIjoxLCJJc1BsdXNFZGl0aW9uIjp0cnVlLCJDdWx0dXJlSW5mb05hbWUiOiJlbi1VUyIsIlZlcnNpb24iOiIyLjIuMC4wIiwiTWlsZXN0b25lcyI6W3siRGF0ZUZvcm1hdCI6eyJGb3JtYXRTdHJpbmciOiJNTS9kZCIsIlNlcGFyYXRvciI6Ii8iLCJVc2VJbnRlcm5hdGlvbmFsRGF0ZUZvcm1hdCI6ZmFsc2V9LCJJbnRlcm5hbElkIjoiNGJkZDYwNmYtMDgxMC00ODZkLWIwNDMtOTA5OGU1NDliNmFlIiwiVGl0bGVMZWZ0Ijo0Ni44NzU5MDQxLCJUaXRsZVRvcCI6MTQ5LjIzNjQ1LCJUaXRsZUhlaWdodCI6MzguNzc1MDQsIlRpdGxlVG9wSXNDdXN0b20iOnRydWUsIlRpdGxlV2lkdGgiOjEyNi4wOTI0MzgsIkNvbG9yIjoiMjIzLCA4MywgMzkiLCJVdGNEYXRlIjoiMjAxMi0xMC0xNVQwMDowMDowMFoiLCJUaXRsZSI6Ik1pbGVzdG9uZSAxIEhlcmUiLCJTdHlsZSI6MTMsIkJlbG93VGltZWJhbmQiOmZhbHNlLCJDdXN0b21TZXR0aW5ncyI6eyJJc0RhdGVWaXNpYmxlIjp0cnVlLCJUaXRsZUZvbnRTZXR0aW5ncyI6eyJGb250U2l6ZSI6MjAsIkZvbnROYW1lIjoiU2Vnb2UgVUkgU2VtaWJvbGQiLCJJc0JvbGQiOmZhbHNlLCJJc0l0YWxpYyI6ZmFsc2UsIklzVW5kZXJsaW5lZCI6ZmFsc2UsIkZvcmVncm91bmRDb2xvciI6IjIyMywgODMsIDM5In0sIkRhdGVGb250U2V0dGluZ3MiOnsiRm9udFNpemUiOjE2LCJGb250TmFtZSI6IlNlZ29lIFVJIFNlbWlib2xkIiwiSXNCb2xkIjpmYWxzZSwiSXNJdGFsaWMiOmZhbHNlLCJJc1VuZGVybGluZWQiOmZhbHNlLCJGb3JlZ3JvdW5kQ29sb3IiOiI4OSwgMTA0LCAxNzYifSwiQ29ubmVjdG9yU2V0dGluZ3MiOnsiQ29sb3IiOiIyMjMsIDgzLCAzOSIsIklzVmlzaWJsZSI6ZmFsc2UsIkxpbmVXZWlnaHQiOjAuMX19LCJIaWRlRGF0ZSI6ZmFsc2UsIlNoYXBlVG9wIjoyMTAuNSwiUXVpY2tTaGFwZVNpemUiOjJ9LHsiRGF0ZUZvcm1hdCI6eyJGb3JtYXRTdHJpbmciOiJNTS9kZCIsIlNlcGFyYXRvciI6Ii8iLCJVc2VJbnRlcm5hdGlvbmFsRGF0ZUZvcm1hdCI6ZmFsc2V9LCJJbnRlcm5hbElkIjoiZGJjMGM0NGEtNmZiYS00ODVhLTk4MjgtYzNlZTdjZDVjNmVmIiwiVGl0bGVMZWZ0IjoyNjcuMjI0MjQzLCJUaXRsZVRvcCI6MTQ5LjIzNjQ1LCJUaXRsZUhlaWdodCI6MzguNzc1MDQsIlRpdGxlVG9wSXNDdXN0b20iOnRydWUsIlRpdGxlV2lkdGgiOjEyNi4wOTI0MzgsIkNvbG9yIjoiMjIzLCA4MywgMzkiLCJVdGNEYXRlIjoiMjAxMy0wNC0yMlQwMDowMDowMFoiLCJUaXRsZSI6Ik1pbGVzdG9uZSAyIEhlcmUiLCJTdHlsZSI6MTMsIkJlbG93VGltZWJhbmQiOmZhbHNlLCJDdXN0b21TZXR0aW5ncyI6eyJJc0RhdGVWaXNpYmxlIjp0cnVlLCJUaXRsZUZvbnRTZXR0aW5ncyI6eyJGb250U2l6ZSI6MjAsIkZvbnROYW1lIjoiU2Vnb2UgVUkgU2VtaWJvbGQiLCJJc0JvbGQiOmZhbHNlLCJJc0l0YWxpYyI6ZmFsc2UsIklzVW5kZXJsaW5lZCI6ZmFsc2UsIkZvcmVncm91bmRDb2xvciI6IjIyMywgODMsIDM5In0sIkRhdGVGb250U2V0dGluZ3MiOnsiRm9udFNpemUiOjE2LCJGb250TmFtZSI6IlNlZ29lIFVJIFNlbWlib2xkIiwiSXNCb2xkIjpmYWxzZSwiSXNJdGFsaWMiOmZhbHNlLCJJc1VuZGVybGluZWQiOmZhbHNlLCJGb3JlZ3JvdW5kQ29sb3IiOiI4OSwgMTA0LCAxNzYifSwiQ29ubmVjdG9yU2V0dGluZ3MiOnsiQ29sb3IiOiIyMjMsIDgzLCAzOSIsIklzVmlzaWJsZSI6ZmFsc2UsIkxpbmVXZWlnaHQiOjAuMX19LCJIaWRlRGF0ZSI6ZmFsc2UsIlNoYXBlVG9wIjoyMTAuNSwiUXVpY2tTaGFwZVNpemUiOjJ9LHsiRGF0ZUZvcm1hdCI6eyJGb3JtYXRTdHJpbmciOiJNTS9kZCIsIlNlcGFyYXRvciI6Ii8iLCJVc2VJbnRlcm5hdGlvbmFsRGF0ZUZvcm1hdCI6ZmFsc2V9LCJJbnRlcm5hbElkIjoiNjQ0YWI5ZjctMDQxMC00NGYwLTkwYTQtNjMzM2MwNGRmMDM4IiwiVGl0bGVMZWZ0IjoxNDcuMTQwMjQ0LCJUaXRsZVRvcCI6MTE1LjgwOTM3MiwiVGl0bGVIZWlnaHQiOjM4Ljc3NTA0LCJUaXRsZVRvcElzQ3VzdG9tIjp0cnVlLCJUaXRsZVdpZHRoIjoxMjYuMDkyNDM4LCJDb2xvciI6IjIyMywgODMsIDM5IiwiVXRjRGF0ZSI6IjIwMTMtMDEtMDlUMDA6MDA6MDBaIiwiVGl0bGUiOiJNaWxlc3RvbmUgMyBIZXJlIiwiU3R5bGUiOjEzLCJCZWxvd1RpbWViYW5kIjpmYWxzZSwiQ3VzdG9tU2V0dGluZ3MiOnsiSXNEYXRlVmlzaWJsZSI6dHJ1ZSwiVGl0bGVGb250U2V0dGluZ3MiOnsiRm9udFNpemUiOjIwLCJGb250TmFtZSI6IlNlZ29lIFVJIFNlbWlib2xkIiwiSXNCb2xkIjpmYWxzZSwiSXNJdGFsaWMiOmZhbHNlLCJJc1VuZGVybGluZWQiOmZhbHNlLCJGb3JlZ3JvdW5kQ29sb3IiOiIyMjMsIDgzLCAzOSJ9LCJEYXRlRm9udFNldHRpbmdzIjp7IkZvbnRTaXplIjoxNiwiRm9udE5hbWUiOiJTZWdvZSBVSSBTZW1pYm9sZCIsIklzQm9sZCI6ZmFsc2UsIklzSXRhbGljIjpmYWxzZSwiSXNVbmRlcmxpbmVkIjpmYWxzZSwiRm9yZWdyb3VuZENvbG9yIjoiODksIDEwNCwgMTc2In0sIkNvbm5lY3RvclNldHRpbmdzIjp7IkNvbG9yIjoiMjIzLCA4MywgMzkiLCJJc1Zpc2libGUiOmZhbHNlLCJMaW5lV2VpZ2h0IjowLjF9fSwiSGlkZURhdGUiOmZhbHNlLCJTaGFwZVRvcCI6MjEwLjUsIlF1aWNrU2hhcGVTaXplIjoyfSx7IkRhdGVGb3JtYXQiOnsiRm9ybWF0U3RyaW5nIjoiTU0vZGQiLCJTZXBhcmF0b3IiOiIvIiwiVXNlSW50ZXJuYXRpb25hbERhdGVGb3JtYXQiOmZhbHNlfSwiSW50ZXJuYWxJZCI6ImQ2YmU1ZWY0LTI5MTEtNDU5ZC04NmZiLTAyMmQyOTAxODU4OCIsIlRpdGxlTGVmdCI6Mzk4Ljk2NjkxOSwiVGl0bGVUb3AiOjExNS44MDkzNzIsIlRpdGxlSGVpZ2h0IjozOC43NzUwNCwiVGl0bGVUb3BJc0N1c3RvbSI6dHJ1ZSwiVGl0bGVXaWR0aCI6MTI2LjA5MjQzOCwiQ29sb3IiOiIyMjMsIDgzLCAzOSIsIlV0Y0RhdGUiOiIyMDEzLTA4LTEzVDAwOjAwOjAwWiIsIlRpdGxlIjoiTWlsZXN0b25lIDQgSGVyZSIsIlN0eWxlIjoxMywiQmVsb3dUaW1lYmFuZCI6ZmFsc2UsIkN1c3RvbVNldHRpbmdzIjp7IklzRGF0ZVZpc2libGUiOnRydWUsIlRpdGxlRm9udFNldHRpbmdzIjp7IkZvbnRTaXplIjoyMCwiRm9udE5hbWUiOiJTZWdvZSBVSSBTZW1pYm9sZCIsIklzQm9sZCI6ZmFsc2UsIklzSXRhbGljIjpmYWxzZSwiSXNVbmRlcmxpbmVkIjpmYWxzZSwiRm9yZWdyb3VuZENvbG9yIjoiMjIzLCA4MywgMzkifSwiRGF0ZUZvbnRTZXR0aW5ncyI6eyJGb250U2l6ZSI6MTYsIkZvbnROYW1lIjoiU2Vnb2UgVUkgU2VtaWJvbGQiLCJJc0JvbGQiOmZhbHNlLCJJc0l0YWxpYyI6ZmFsc2UsIklzVW5kZXJsaW5lZCI6ZmFsc2UsIkZvcmVncm91bmRDb2xvciI6Ijg5LCAxMDQsIDE3NiJ9LCJDb25uZWN0b3JTZXR0aW5ncyI6eyJDb2xvciI6IjIyMywgODMsIDM5IiwiSXNWaXNpYmxlIjpmYWxzZSwiTGluZVdlaWdodCI6MC4xfX0sIkhpZGVEYXRlIjpmYWxzZSwiU2hhcGVUb3AiOjIxMC41LCJRdWlja1NoYXBlU2l6ZSI6Mn0seyJEYXRlRm9ybWF0Ijp7IkZvcm1hdFN0cmluZyI6Ik1NL2RkIiwiU2VwYXJhdG9yIjoiLyIsIlVzZUludGVybmF0aW9uYWxEYXRlRm9ybWF0IjpmYWxzZX0sIkludGVybmFsSWQiOiJiYjUzMjM0Ny02Yjc3LTQ1NWEtOTc4OS0yOWViYjc5NGExOWIiLCJUaXRsZUxlZnQiOjUxNC4zODc0NTEsIlRpdGxlVG9wIjoxNDkuMjM2NDUsIlRpdGxlSGVpZ2h0IjozOC43NzUwNCwiVGl0bGVUb3BJc0N1c3RvbSI6dHJ1ZSwiVGl0bGVXaWR0aCI6MTI2LjA5MjQzOCwiQ29sb3IiOiIyMjMsIDgzLCAzOSIsIlV0Y0RhdGUiOiIyMDEzLTExLTIwVDAwOjAwOjAwWiIsIlRpdGxlIjoiTWlsZXN0b25lIDUgSGVyZSIsIlN0eWxlIjoxMywiQmVsb3dUaW1lYmFuZCI6ZmFsc2UsIkN1c3RvbVNldHRpbmdzIjp7IklzRGF0ZVZpc2libGUiOnRydWUsIlRpdGxlRm9udFNldHRpbmdzIjp7IkZvbnRTaXplIjoyMCwiRm9udE5hbWUiOiJTZWdvZSBVSSBTZW1pYm9sZCIsIklzQm9sZCI6ZmFsc2UsIklzSXRhbGljIjpmYWxzZSwiSXNVbmRlcmxpbmVkIjpmYWxzZSwiRm9yZWdyb3VuZENvbG9yIjoiMjIzLCA4MywgMzkifSwiRGF0ZUZvbnRTZXR0aW5ncyI6eyJGb250U2l6ZSI6MTYsIkZvbnROYW1lIjoiU2Vnb2UgVUkgU2VtaWJvbGQiLCJJc0JvbGQiOmZhbHNlLCJJc0l0YWxpYyI6ZmFsc2UsIklzVW5kZXJsaW5lZCI6ZmFsc2UsIkZvcmVncm91bmRDb2xvciI6Ijg5LCAxMDQsIDE3NiJ9LCJDb25uZWN0b3JTZXR0aW5ncyI6eyJDb2xvciI6IjIyMywgODMsIDM5IiwiSXNWaXNpYmxlIjpmYWxzZSwiTGluZVdlaWdodCI6MC4xfX0sIkhpZGVEYXRlIjpmYWxzZSwiU2hhcGVUb3AiOjIxMC41LCJRdWlja1NoYXBlU2l6ZSI6Mn1dLCJUaW1lTGluZVR5cGUiOjEsIlRhc2tzIjpbeyJEdXJhdGlvblZhbHVlIjoxODQuMCwiRHVyYXRpb25Gb3JtYXQiOjAsIkludGVybmFsSWQiOiIwNTQ2ZTViMC04YjdmLTQ2MjktOGU5YS00YzFlYmMxMzljNmMiLCJJbmRleCI6MSwiQ29sb3IiOiIyNDYsIDE0NiwgMCIsIlV0Y1N0YXJ0RGF0ZSI6IjIwMTItMTEtMDdUMDA6MDA6MDBaIiwiVXRjRW5kRGF0ZSI6IjIwMTMtMDctMjJUMDA6MDA6MDBaIiwiVGl0bGUiOiJUYXNrIDEgSGVyZSIsIlNoYXBlIjozLCJDdXN0b21TZXR0aW5ncyI6eyJUaXRsZVdpZHRoIjoxMjIuNDEwOTQyLCJUaXRsZUZvbnRTZXR0aW5ncyI6eyJGb250U2l6ZSI6MjAsIkZvbnROYW1lIjoiU2Vnb2UgVUkgU2VtaWJvbGQiLCJJc0JvbGQiOnRydWUsIklzSXRhbGljIjpmYWxzZSwiSXNVbmRlcmxpbmVkIjpmYWxzZSwiRm9yZWdyb3VuZENvbG9yIjoiMjIzLCA4MywgMzkifSwiU3RhcnREYXRlRm9udFNldHRpbmdzIjp7IkZvbnRTaXplIjoxOCwiRm9udE5hbWUiOiJTZWdvZSBVSSBTZW1pYm9sZCIsIklzQm9sZCI6dHJ1ZSwiSXNJdGFsaWMiOmZhbHNlLCJJc1VuZGVybGluZWQiOmZhbHNlLCJGb3JlZ3JvdW5kQ29sb3IiOiI4OSwgMTA0LCAxNzYifSwiRW5kRGF0ZUZvbnRTZXR0aW5ncyI6eyJGb250U2l6ZSI6MTgsIkZvbnROYW1lIjoiU2Vnb2UgVUkgU2VtaWJvbGQiLCJJc0JvbGQiOnRydWUsIklzSXRhbGljIjpmYWxzZSwiSXNVbmRlcmxpbmVkIjpmYWxzZSwiRm9yZWdyb3VuZENvbG9yIjoiODksIDEwNCwgMTc2In0sIkR1cmF0aW9uRm9udFNldHRpbmdzIjp7IkZvbnRTaXplIjo3LCJGb250TmFtZSI6IkNhbGlicmkiLCJJc0JvbGQiOmZhbHNlLCJJc0l0YWxpYyI6ZmFsc2UsIklzVW5kZXJsaW5lZCI6ZmFsc2UsIkZvcmVncm91bmRDb2xvciI6IldoaXRl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E5fSwiVGFza0RhdGVQb3NpdGlvbiI6MiwiVGFza1RpdGxlUG9zaXRpb24iOjMsIlRhc2tEdXJhdGlvblBvc2l0aW9uIjoyLCJUYXNrVGl0bGVJc1dpZGVyIjpmYWxzZSwiRGF0ZUZvcm1hdCI6eyJGb3JtYXRTdHJpbmciOiJNL2QiLCJTZXBhcmF0b3IiOiIvIiwiVXNlSW50ZXJuYXRpb25hbERhdGVGb3JtYXQiOmZhbHNlfX0seyJEdXJhdGlvblZhbHVlIjoxODUuMCwiRHVyYXRpb25Gb3JtYXQiOjAsIkludGVybmFsSWQiOiJmZjA2MzI4Ni1jYjA0LTQxNWItODU3Mi0wYzczZDE2MjY0OTUiLCJJbmRleCI6MiwiQ29sb3IiOiIyNTQsIDE5NSwgNiIsIlV0Y1N0YXJ0RGF0ZSI6IjIwMTMtMDEtMTVUMDA6MDA6MDBaIiwiVXRjRW5kRGF0ZSI6IjIwMTMtMDktMzBUMDA6MDA6MDBaIiwiVGl0bGUiOiJUYXNrIDIgSGVyZSIsIlNoYXBlIjo2LCJDdXN0b21TZXR0aW5ncyI6eyJUaXRsZVdpZHRoIjoxMjIuNDEwOTQyLCJUaXRsZUZvbnRTZXR0aW5ncyI6eyJGb250U2l6ZSI6MjAsIkZvbnROYW1lIjoiU2Vnb2UgVUkgU2VtaWJvbGQiLCJJc0JvbGQiOnRydWUsIklzSXRhbGljIjpmYWxzZSwiSXNVbmRlcmxpbmVkIjpmYWxzZSwiRm9yZWdyb3VuZENvbG9yIjoiMjIzLCA4MywgMzkifSwiU3RhcnREYXRlRm9udFNldHRpbmdzIjp7IkZvbnRTaXplIjoxOCwiRm9udE5hbWUiOiJTZWdvZSBVSSBTZW1pYm9sZCIsIklzQm9sZCI6dHJ1ZSwiSXNJdGFsaWMiOmZhbHNlLCJJc1VuZGVybGluZWQiOmZhbHNlLCJGb3JlZ3JvdW5kQ29sb3IiOiI4OSwgMTA0LCAxNzYifSwiRW5kRGF0ZUZvbnRTZXR0aW5ncyI6eyJGb250U2l6ZSI6MTgsIkZvbnROYW1lIjoiU2Vnb2UgVUkgU2VtaWJvbGQiLCJJc0JvbGQiOnRydWUsIklzSXRhbGljIjpmYWxzZSwiSXNVbmRlcmxpbmVkIjpmYWxzZSwiRm9yZWdyb3VuZENvbG9yIjoiODksIDEwNCwgMTc2In0sIkR1cmF0aW9uRm9udFNldHRpbmdzIjp7IkZvbnRTaXplIjo3LCJGb250TmFtZSI6IkNhbGlicmkiLCJJc0JvbGQiOmZhbHNlLCJJc0l0YWxpYyI6ZmFsc2UsIklzVW5kZXJsaW5lZCI6ZmFsc2UsIkZvcmVncm91bmRDb2xvciI6IkJsYWNr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E5fSwiVGFza0RhdGVQb3NpdGlvbiI6MiwiVGFza1RpdGxlUG9zaXRpb24iOjMsIlRhc2tEdXJhdGlvblBvc2l0aW9uIjoyLCJUYXNrVGl0bGVJc1dpZGVyIjpmYWxzZSwiRGF0ZUZvcm1hdCI6eyJGb3JtYXRTdHJpbmciOiJNL2QiLCJTZXBhcmF0b3IiOiIvIiwiVXNlSW50ZXJuYXRpb25hbERhdGVGb3JtYXQiOmZhbHNlfX0seyJEdXJhdGlvblZhbHVlIjoxNDguMCwiRHVyYXRpb25Gb3JtYXQiOjAsIkludGVybmFsSWQiOiJmYjRmMWRmMy1kM2NmLTRkMDMtYmNiZi04MzA2MGM5Yjg2NTIiLCJJbmRleCI6MywiQ29sb3IiOiIyNDYsIDE0NiwgMCIsIlV0Y1N0YXJ0RGF0ZSI6IjIwMTMtMDMtMjFUMDA6MDA6MDBaIiwiVXRjRW5kRGF0ZSI6IjIwMTMtMTAtMTRUMDA6MDA6MDBaIiwiVGl0bGUiOiJUYXNrIDMgSGVyZSIsIlNoYXBlIjozLCJDdXN0b21TZXR0aW5ncyI6eyJUaXRsZVdpZHRoIjoxMjIuNDEwOTQyLCJUaXRsZUZvbnRTZXR0aW5ncyI6eyJGb250U2l6ZSI6MjAsIkZvbnROYW1lIjoiU2Vnb2UgVUkgU2VtaWJvbGQiLCJJc0JvbGQiOnRydWUsIklzSXRhbGljIjpmYWxzZSwiSXNVbmRlcmxpbmVkIjpmYWxzZSwiRm9yZWdyb3VuZENvbG9yIjoiMjIzLCA4MywgMzkifSwiU3RhcnREYXRlRm9udFNldHRpbmdzIjp7IkZvbnRTaXplIjoxOCwiRm9udE5hbWUiOiJTZWdvZSBVSSBTZW1pYm9sZCIsIklzQm9sZCI6dHJ1ZSwiSXNJdGFsaWMiOmZhbHNlLCJJc1VuZGVybGluZWQiOmZhbHNlLCJGb3JlZ3JvdW5kQ29sb3IiOiI4OSwgMTA0LCAxNzYifSwiRW5kRGF0ZUZvbnRTZXR0aW5ncyI6eyJGb250U2l6ZSI6MTgsIkZvbnROYW1lIjoiU2Vnb2UgVUkgU2VtaWJvbGQiLCJJc0JvbGQiOnRydWUsIklzSXRhbGljIjpmYWxzZSwiSXNVbmRlcmxpbmVkIjpmYWxzZSwiRm9yZWdyb3VuZENvbG9yIjoiODksIDEwNCwgMTc2In0sIkR1cmF0aW9uRm9udFNldHRpbmdzIjp7IkZvbnRTaXplIjo3LCJGb250TmFtZSI6IkNhbGlicmkiLCJJc0JvbGQiOmZhbHNlLCJJc0l0YWxpYyI6ZmFsc2UsIklzVW5kZXJsaW5lZCI6ZmFsc2UsIkZvcmVncm91bmRDb2xvciI6IkJsYWNr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E5fSwiVGFza0RhdGVQb3NpdGlvbiI6MiwiVGFza1RpdGxlUG9zaXRpb24iOjMsIlRhc2tEdXJhdGlvblBvc2l0aW9uIjoyLCJUYXNrVGl0bGVJc1dpZGVyIjpmYWxzZSwiRGF0ZUZvcm1hdCI6eyJGb3JtYXRTdHJpbmciOiJNL2QiLCJTZXBhcmF0b3IiOiIvIiwiVXNlSW50ZXJuYXRpb25hbERhdGVGb3JtYXQiOmZhbHNlfX0seyJEdXJhdGlvblZhbHVlIjoxMDguMCwiRHVyYXRpb25Gb3JtYXQiOjAsIkludGVybmFsSWQiOiJkZmVmOGU1Ny0yMWVmLTRlMjgtOTk0Yy01NTE1MjU4OGViODEiLCJJbmRleCI6NCwiQ29sb3IiOiIyNTQsIDE5NSwgNiIsIlV0Y1N0YXJ0RGF0ZSI6IjIwMTMtMDYtMTFUMDA6MDA6MDBaIiwiVXRjRW5kRGF0ZSI6IjIwMTMtMTEtMDdUMDA6MDA6MDBaIiwiVGl0bGUiOiJUYXNrIDQgSGVyZSIsIlNoYXBlIjo2LCJDdXN0b21TZXR0aW5ncyI6eyJUaXRsZVdpZHRoIjoxMjIuNDEwOTQyLCJUaXRsZUZvbnRTZXR0aW5ncyI6eyJGb250U2l6ZSI6MjAsIkZvbnROYW1lIjoiU2Vnb2UgVUkgU2VtaWJvbGQiLCJJc0JvbGQiOnRydWUsIklzSXRhbGljIjpmYWxzZSwiSXNVbmRlcmxpbmVkIjpmYWxzZSwiRm9yZWdyb3VuZENvbG9yIjoiMjIzLCA4MywgMzkifSwiU3RhcnREYXRlRm9udFNldHRpbmdzIjp7IkZvbnRTaXplIjoxOCwiRm9udE5hbWUiOiJTZWdvZSBVSSBTZW1pYm9sZCIsIklzQm9sZCI6dHJ1ZSwiSXNJdGFsaWMiOmZhbHNlLCJJc1VuZGVybGluZWQiOmZhbHNlLCJGb3JlZ3JvdW5kQ29sb3IiOiI4OSwgMTA0LCAxNzYifSwiRW5kRGF0ZUZvbnRTZXR0aW5ncyI6eyJGb250U2l6ZSI6MTgsIkZvbnROYW1lIjoiU2Vnb2UgVUkgU2VtaWJvbGQiLCJJc0JvbGQiOnRydWUsIklzSXRhbGljIjpmYWxzZSwiSXNVbmRlcmxpbmVkIjpmYWxzZSwiRm9yZWdyb3VuZENvbG9yIjoiODksIDEwNCwgMTc2In0sIkR1cmF0aW9uRm9udFNldHRpbmdzIjp7IkZvbnRTaXplIjo3LCJGb250TmFtZSI6IkNhbGlicmkiLCJJc0JvbGQiOmZhbHNlLCJJc0l0YWxpYyI6ZmFsc2UsIklzVW5kZXJsaW5lZCI6ZmFsc2UsIkZvcmVncm91bmRDb2xvciI6IldoaXRl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E5fSwiVGFza0RhdGVQb3NpdGlvbiI6MiwiVGFza1RpdGxlUG9zaXRpb24iOjMsIlRhc2tEdXJhdGlvblBvc2l0aW9uIjoyLCJUYXNrVGl0bGVJc1dpZGVyIjpmYWxzZSwiRGF0ZUZvcm1hdCI6eyJGb3JtYXRTdHJpbmciOiJNL2QiLCJTZXBhcmF0b3IiOiIvIiwiVXNlSW50ZXJuYXRpb25hbERhdGVGb3JtYXQiOmZhbHNlfX0seyJEdXJhdGlvblZhbHVlIjoxMDguMCwiRHVyYXRpb25Gb3JtYXQiOjAsIkludGVybmFsSWQiOiI2ZDQ4M2JmZC1kM2ZlLTQ3MjktYWVlMC04Y2MxOTgxNDY3OGQiLCJJbmRleCI6NSwiQ29sb3IiOiIyNDYsIDE0NiwgMCIsIlV0Y1N0YXJ0RGF0ZSI6IjIwMTMtMDctMDhUMDA6MDA6MDBaIiwiVXRjRW5kRGF0ZSI6IjIwMTMtMTItMDRUMDA6MDA6MDBaIiwiVGl0bGUiOiJUYXNrIDUgSGVyZSIsIlNoYXBlIjozLCJDdXN0b21TZXR0aW5ncyI6eyJUaXRsZVdpZHRoIjoxMjIuNDEwOTQyLCJUaXRsZUZvbnRTZXR0aW5ncyI6eyJGb250U2l6ZSI6MjAsIkZvbnROYW1lIjoiQ2FsaWJyaSIsIklzQm9sZCI6dHJ1ZSwiSXNJdGFsaWMiOmZhbHNlLCJJc1VuZGVybGluZWQiOmZhbHNlLCJGb3JlZ3JvdW5kQ29sb3IiOiIyMjMsIDgzLCAzOSJ9LCJTdGFydERhdGVGb250U2V0dGluZ3MiOnsiRm9udFNpemUiOjE4LCJGb250TmFtZSI6IkNhbGlicmkiLCJJc0JvbGQiOnRydWUsIklzSXRhbGljIjpmYWxzZSwiSXNVbmRlcmxpbmVkIjpmYWxzZSwiRm9yZWdyb3VuZENvbG9yIjoiODksIDEwNCwgMTc2In0sIkVuZERhdGVGb250U2V0dGluZ3MiOnsiRm9udFNpemUiOjE4LCJGb250TmFtZSI6IkNhbGlicmkiLCJJc0JvbGQiOnRydWUsIklzSXRhbGljIjpmYWxzZSwiSXNVbmRlcmxpbmVkIjpmYWxzZSwiRm9yZWdyb3VuZENvbG9yIjoiODksIDEwNCwgMTc2In0sIkR1cmF0aW9uRm9udFNldHRpbmdzIjp7IkZvbnRTaXplIjo3LCJGb250TmFtZSI6IkNhbGlicmkiLCJJc0JvbGQiOmZhbHNlLCJJc0l0YWxpYyI6ZmFsc2UsIklzVW5kZXJsaW5lZCI6ZmFsc2UsIkZvcmVncm91bmRDb2xvciI6IkJsYWNrIn0sIlRhc2tzU3BhY2luZyI6MTAsIlNoYXBlSGVpZ2h0IjoyMi4wLCJWZXJ0aWNhbENvbm5lY3RvclNldHRpbmdzIjp7IkNvbG9yIjoiMjM3LCAxMjUsIDQ5IiwiSXNWaXNpYmxlIjpmYWxzZSwiTGluZVdlaWdodCI6MC4wfSwiSG9yaXpvbnRhbENvbm5lY3RvclNldHRpbmdzIjp7IkNvbG9yIjoiMjA0LCAyMDQsIDIwNCIsIklzVmlzaWJsZSI6dHJ1ZSwiTGluZVdlaWdodCI6MC4xfSwiU21hcnRUaXRsZUZvcmVncm91bmQiOiJCbGFjayIsIlNtYXJ0VGl0bGVGb3JlZ3JvdW5kSXNBY3RpdmUiOmZhbHNlLCJTbWFydER1cmF0aW9uRm9yZWdyb3VuZCI6IjIzNywgMTI1LCA0OSIsIlNtYXJ0RHVyYXRpb25Gb3JlZ3JvdW5kSXNBY3RpdmUiOmZhbHNlLCJTbWFydERhdGVGb3JlZ3JvdW5kIjoiQmxhY2siLCJTbWFydERhdGVGb3JlZ3JvdW5kSXNBY3RpdmUiOmZhbHNlLCJJbmNsdWRlTm9uV29ya2luZ0RheXNJbkR1cmF0aW9uIjpmYWxzZSwiV29ya2luZ0RheXMiOjY5OTE5fSwiVGFza0RhdGVQb3NpdGlvbiI6MiwiVGFza1RpdGxlUG9zaXRpb24iOjMsIlRhc2tEdXJhdGlvblBvc2l0aW9uIjoyLCJUYXNrVGl0bGVJc1dpZGVyIjpmYWxzZSwiRGF0ZUZvcm1hdCI6eyJGb3JtYXRTdHJpbmciOiJNL2QiLCJTZXBhcmF0b3IiOiIvIiwiVXNlSW50ZXJuYXRpb25hbERhdGVGb3JtYXQiOmZhbHNlfX1dLCJTdHlsZSI6eyJUaW1lbGluZVNldHRpbmdzIjp7IlRvZGF5TWFya2VyQ29sb3IiOiJSZWQiLCJUb2RheU1hcmtlckZvbnRTZXR0aW5ncyI6eyJGb250U2l6ZSI6MTIsIkZvbnROYW1lIjoiQXJpYWwgUm91bmRlZCBNVCBCb2xkIiwiSXNCb2xkIjpmYWxzZSwiSXNJdGFsaWMiOmZhbHNlLCJJc1VuZGVybGluZWQiOmZhbHNlLCJGb3JlZ3JvdW5kQ29sb3IiOiJCbGFjayJ9LCJTdGFydFllYXJGb250Ijp7IkZvbnRTaXplIjoxMywiRm9udE5hbWUiOiJBcmlhbCBSb3VuZGVkIE1UIEJvbGQiLCJJc0JvbGQiOmZhbHNlLCJJc0l0YWxpYyI6ZmFsc2UsIklzVW5kZXJsaW5lZCI6ZmFsc2UsIkZvcmVncm91bmRDb2xvciI6Ijk0LCAyMDQsIDI0MyJ9LCJFbmRZZWFyRm9udCI6eyJGb250U2l6ZSI6MjAsIkZvbnROYW1lIjoiQXJpYWwgUm91bmRlZCBNVCBCb2xkIiwiSXNCb2xkIjpmYWxzZSwiSXNJdGFsaWMiOmZhbHNlLCJJc1VuZGVybGluZWQiOmZhbHNlLCJGb3JlZ3JvdW5kQ29sb3IiOiIxNjYsIDE4MywgMzkifSwiSXNUaGluIjpmYWxzZSwiSGFzM0RFZmZlY3QiOmZhbHNlLCJUaW1lYmFuZElzUm91bmRlZCI6ZmFsc2UsIlRpbWViYW5kQ29sb3IiOiIxNTksIDQxLCA1NCIsIlRpbWViYW5kRm9udFNldHRpbmdzIjp7IkZvbnRTaXplIjoxOCwiRm9udE5hbWUiOiJDYWxpYnJpIiwiSXNCb2xkIjp0cnVlLCJJc0l0YWxpYyI6ZmFsc2UsIklzVW5kZXJsaW5lZCI6ZmFsc2UsIkZvcmVncm91bmRDb2xvciI6IjIyMSwgMjIxLCAyMjEifSwiRWxhcHNlZFRpbWVDb2xvciI6Ijk0LCAyMDQsIDI0MyIsIkVsYXBzZWRUaW1lU3R5bGUiOjAsIlRvZGF5TWFya2VyUG9zaXRpb24iOjIsIkNhcHNQb3NpdGlvbiI6Mn0sIkRlZmF1bHRNaWxlc3RvbmVTZXR0aW5ncyI6eyJGbGFnQ29ubmVjdG9yU2V0dGluZ3MiOnsiQ29sb3IiOiI3OSwgMTI5LCAxODkiLCJJc1Zpc2libGUiOmZhbHNlLCJMaW5lV2VpZ2h0IjowLjF9LCJEYXRlRm9ybWF0Ijp7IkZvcm1hdFN0cmluZyI6Ik1NL2RkIiwiU2VwYXJhdG9yIjoiLyIsIlVzZUludGVybmF0aW9uYWxEYXRlRm9ybWF0IjpmYWxzZX0sIldvcmRXcmFwIjp0cnVlLCJJc0RhdGVWaXNpYmxlIjp0cnVlLCJUaXRsZUZvbnRTZXR0aW5ncyI6eyJGb250U2l6ZSI6MTYsIkZvbnROYW1lIjoiQ2FsaWJyaSIsIklzQm9sZCI6dHJ1ZSwiSXNJdGFsaWMiOnRydWUsIklzVW5kZXJsaW5lZCI6ZmFsc2UsIkZvcmVncm91bmRDb2xvciI6IjIzNywgMTI1LCA0OSJ9LCJEYXRlRm9udFNldHRpbmdzIjp7IkZvbnRTaXplIjoxNiwiRm9udE5hbWUiOiJDYWxpYnJpIiwiSXNCb2xkIjp0cnVlLCJJc0l0YWxpYyI6ZmFsc2UsIklzVW5kZXJsaW5lZCI6ZmFsc2UsIkZvcmVncm91bmRDb2xvciI6IjY4LCA4NCwgMTA2In0sIkNvbm5lY3RvclNldHRpbmdzIjp7IkNvbG9yIjoiIiwiSXNWaXNpYmxlIjpmYWxzZSwiTGluZVdlaWdodCI6MC4xfX0sIkRlZmF1bHRUYXNrU2V0dGluZ3MiOnsiV29yZFdyYXAiOmZhbHNlLCJEYXRlRm9udFNldHRpbmdzIjp7IkZvbnRTaXplIjoxNCwiRm9udE5hbWUiOiJDYWxpYnJpIiwiSXNCb2xkIjp0cnVlLCJJc0l0YWxpYyI6ZmFsc2UsIklzVW5kZXJsaW5lZCI6ZmFsc2UsIkZvcmVncm91bmRDb2xvciI6IjMzLCAzOSwgNjk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L2QiLCJTZXBhcmF0b3IiOiIvIiwiVXNlSW50ZXJuYXRpb25hbERhdGVGb3JtYXQiOmZhbHNlfSwiRHVyYXRpb25Qb3NpdGlvbiI6MiwiRHVyYXRpb25Gb3JtYXQiOjAsIlJlbmRlckxvbmdUYXNrVGl0bGVBYm92ZVRhc2tTaGFwZSI6ZmFsc2UsIklzSG9yaXpvbnRhbENvbm5lY3RvclZpc2libGUiOnRydWUsIklzVmVydGljYWxDb25uZWN0b3JWaXNpYmxlIjpmYWxzZSwiSW50ZXJ2YWxUZXh0UG9zaXRpb24iOjMsIkludGVydmFsRGF0ZVBvc2l0aW9uIjoyLCJUaXRsZVdpZHRoIjpudWxsLCJUaXRsZUZvbnRTZXR0aW5ncyI6eyJGb250U2l6ZSI6MjAsIkZvbnROYW1lIjoiQ2FsaWJyaSIsIklzQm9sZCI6dHJ1ZSwiSXNJdGFsaWMiOmZhbHNlLCJJc1VuZGVybGluZWQiOmZhbHNlLCJGb3JlZ3JvdW5kQ29sb3IiOiIyNDEsIDY1LCAzNiJ9LCJUYXNrc1NwYWNpbmciOjEwLCJTaGFwZUhlaWdodCI6MTYuMCwiVmVydGljYWxDb25uZWN0b3JTZXR0aW5ncyI6eyJDb2xvciI6IjIzNywgMTI1LCA0OSIsIklzVmlzaWJsZSI6ZmFsc2UsIkxpbmVXZWlnaHQiOjAuMH0sIkhvcml6b250YWxDb25uZWN0b3JTZXR0aW5ncyI6eyJDb2xvciI6IjIwNCwgMjA0LCAyMDQiLCJJc1Zpc2libGUiOnRydWUsIkxpbmVXZWlnaHQiOjAuMX0sIlNtYXJ0VGl0bGVGb3JlZ3JvdW5kIjoiIiwiU21hcnRUaXRsZUZvcmVncm91bmRJc0FjdGl2ZSI6ZmFsc2UsIlNtYXJ0RHVyYXRpb25Gb3JlZ3JvdW5kIjoiIiwiU21hcnREdXJhdGlvbkZvcmVncm91bmRJc0FjdGl2ZSI6ZmFsc2UsIlNtYXJ0RGF0ZUZvcmVncm91bmQiOiIiLCJTbWFydERhdGVGb3JlZ3JvdW5kSXNBY3RpdmUiOmZhbHNlLCJJbmNsdWRlTm9uV29ya2luZ0RheXNJbkR1cmF0aW9uIjpmYWxzZSwiV29ya2luZ0RheXMiOjY5OTE5fSwiU2NhbGVTZXR0aW5ncyI6eyJEYXRlRm9ybWF0IjoiTU1NIiwiSW50ZXJ2YWxUeXBlIjozLCJVc2VBdXRvbWF0aWNUaW1lU2NhbGUiOnRydWUsIkN1c3RvbVRpbWVTY2FsZVV0Y1N0YXJ0RGF0ZSI6IjIwMTItMTAtMTVUMDA6MDA6MDBaIiwiQ3VzdG9tVGltZVNjYWxlVXRjRW5kRGF0ZSI6IjIwMTMtMTItMDRUMDA6MDA6MDBaIn19LCJUaW1lYmFuZFZlcnRpY2FsUG9zaXRpb24iOnsiUXVpY2tQb3NpdGlvbiI6MSwiUmVsYXRpdmVQb3NpdGlvbiI6NDIuNTkyNTk0MSwiQWJzb2x1dGVQb3NpdGlvbiI6MjMwLjAsIlByZXZpb3VzQWJzb2x1dGVQb3NpdGlvbiI6MjMwLjB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Parallax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340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1_Parallax</vt:lpstr>
      <vt:lpstr>Office Theme</vt:lpstr>
      <vt:lpstr>11_Office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2013-09-24T03:48:14Z</dcterms:created>
  <dcterms:modified xsi:type="dcterms:W3CDTF">2016-02-01T12:52:32Z</dcterms:modified>
</cp:coreProperties>
</file>