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1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345230"/>
            <a:ext cx="824607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6" y="5261460"/>
            <a:ext cx="8246070" cy="45811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/>
              <a:t>irppt.com</a:t>
            </a:r>
          </a:p>
          <a:p>
            <a:r>
              <a:rPr lang="fa-IR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Extract 3"/>
          <p:cNvSpPr/>
          <p:nvPr/>
        </p:nvSpPr>
        <p:spPr>
          <a:xfrm>
            <a:off x="3357554" y="4214818"/>
            <a:ext cx="2286016" cy="1643074"/>
          </a:xfrm>
          <a:prstGeom prst="flowChartExtra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Minus 4"/>
          <p:cNvSpPr/>
          <p:nvPr/>
        </p:nvSpPr>
        <p:spPr>
          <a:xfrm rot="320107">
            <a:off x="500034" y="3786190"/>
            <a:ext cx="8358246" cy="571504"/>
          </a:xfrm>
          <a:prstGeom prst="mathMinus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6" name="Rounded Rectangle 5"/>
          <p:cNvSpPr/>
          <p:nvPr/>
        </p:nvSpPr>
        <p:spPr>
          <a:xfrm rot="412229">
            <a:off x="1714480" y="3214686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412229">
            <a:off x="1802410" y="2723085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412229">
            <a:off x="1873847" y="2223018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 rot="412229">
            <a:off x="6374441" y="2223019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 rot="412229">
            <a:off x="6303003" y="2723085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 rot="412229">
            <a:off x="6231565" y="3223151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 rot="412229">
            <a:off x="6160127" y="3723217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428596" y="2214554"/>
            <a:ext cx="2928958" cy="328614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5643570" y="1928802"/>
            <a:ext cx="2643206" cy="3714776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laque 7"/>
          <p:cNvSpPr/>
          <p:nvPr/>
        </p:nvSpPr>
        <p:spPr>
          <a:xfrm>
            <a:off x="3500430" y="2214554"/>
            <a:ext cx="1928826" cy="3357586"/>
          </a:xfrm>
          <a:prstGeom prst="plaqu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Callout 7"/>
          <p:cNvSpPr/>
          <p:nvPr/>
        </p:nvSpPr>
        <p:spPr>
          <a:xfrm rot="17934913">
            <a:off x="850240" y="2266520"/>
            <a:ext cx="1707674" cy="3031035"/>
          </a:xfrm>
          <a:prstGeom prst="wedgeEllipseCallout">
            <a:avLst>
              <a:gd name="adj1" fmla="val -13981"/>
              <a:gd name="adj2" fmla="val 62555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Callout 8"/>
          <p:cNvSpPr/>
          <p:nvPr/>
        </p:nvSpPr>
        <p:spPr>
          <a:xfrm rot="20491580">
            <a:off x="2698929" y="869105"/>
            <a:ext cx="1640683" cy="3242075"/>
          </a:xfrm>
          <a:prstGeom prst="wedgeEllipseCallout">
            <a:avLst>
              <a:gd name="adj1" fmla="val -19151"/>
              <a:gd name="adj2" fmla="val 59952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Callout 9"/>
          <p:cNvSpPr/>
          <p:nvPr/>
        </p:nvSpPr>
        <p:spPr>
          <a:xfrm rot="775322">
            <a:off x="4652080" y="948164"/>
            <a:ext cx="1714512" cy="3143272"/>
          </a:xfrm>
          <a:prstGeom prst="wedgeEllipseCallout">
            <a:avLst>
              <a:gd name="adj1" fmla="val -14300"/>
              <a:gd name="adj2" fmla="val 63577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Callout 10"/>
          <p:cNvSpPr/>
          <p:nvPr/>
        </p:nvSpPr>
        <p:spPr>
          <a:xfrm rot="2694778">
            <a:off x="6375188" y="1930965"/>
            <a:ext cx="2089447" cy="3643338"/>
          </a:xfrm>
          <a:prstGeom prst="wedgeEllipseCallout">
            <a:avLst>
              <a:gd name="adj1" fmla="val -26231"/>
              <a:gd name="adj2" fmla="val 60523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Minus 11"/>
          <p:cNvSpPr/>
          <p:nvPr/>
        </p:nvSpPr>
        <p:spPr>
          <a:xfrm>
            <a:off x="3179325" y="4225286"/>
            <a:ext cx="2357454" cy="1428760"/>
          </a:xfrm>
          <a:prstGeom prst="mathMinus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78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Master title style</vt:lpstr>
      <vt:lpstr>PowerPoint Presentation</vt:lpstr>
      <vt:lpstr>Slide Title</vt:lpstr>
      <vt:lpstr>PowerPoint Presentation</vt:lpstr>
      <vt:lpstr>Slide Title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sys</cp:lastModifiedBy>
  <cp:revision>29</cp:revision>
  <dcterms:created xsi:type="dcterms:W3CDTF">2013-08-21T19:17:07Z</dcterms:created>
  <dcterms:modified xsi:type="dcterms:W3CDTF">2016-02-03T11:01:36Z</dcterms:modified>
</cp:coreProperties>
</file>