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2597FF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345230"/>
            <a:ext cx="8246070" cy="122164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8246070" cy="610820"/>
          </a:xfrm>
        </p:spPr>
        <p:txBody>
          <a:bodyPr>
            <a:no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51"/>
            <a:ext cx="8229600" cy="407150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527605"/>
            <a:ext cx="702443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291130"/>
            <a:ext cx="7024430" cy="458115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62878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8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8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345230"/>
            <a:ext cx="8246070" cy="1374346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719575"/>
            <a:ext cx="8246070" cy="6108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Click to edit Master subtitle style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707904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4050274" y="1417336"/>
            <a:ext cx="785818" cy="107157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050274" y="2560344"/>
            <a:ext cx="785818" cy="107157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21712" y="3703352"/>
            <a:ext cx="785818" cy="107157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121712" y="4846360"/>
            <a:ext cx="785818" cy="107157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264852" y="1988840"/>
            <a:ext cx="1143008" cy="364333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835696" y="1988840"/>
            <a:ext cx="1143008" cy="364333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 rot="20423637" flipV="1">
            <a:off x="3053532" y="2133075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0" name="Right Arrow 39"/>
          <p:cNvSpPr/>
          <p:nvPr/>
        </p:nvSpPr>
        <p:spPr>
          <a:xfrm flipV="1">
            <a:off x="3050142" y="3060410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1" name="Right Arrow 40"/>
          <p:cNvSpPr/>
          <p:nvPr/>
        </p:nvSpPr>
        <p:spPr>
          <a:xfrm flipV="1">
            <a:off x="3121580" y="4060542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2" name="Right Arrow 41"/>
          <p:cNvSpPr/>
          <p:nvPr/>
        </p:nvSpPr>
        <p:spPr>
          <a:xfrm flipV="1">
            <a:off x="3121580" y="5203550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3" name="Right Arrow 42"/>
          <p:cNvSpPr/>
          <p:nvPr/>
        </p:nvSpPr>
        <p:spPr>
          <a:xfrm flipV="1">
            <a:off x="5050406" y="2988972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4" name="Right Arrow 43"/>
          <p:cNvSpPr/>
          <p:nvPr/>
        </p:nvSpPr>
        <p:spPr>
          <a:xfrm flipV="1">
            <a:off x="5050406" y="4131980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5" name="Right Arrow 44"/>
          <p:cNvSpPr/>
          <p:nvPr/>
        </p:nvSpPr>
        <p:spPr>
          <a:xfrm flipV="1">
            <a:off x="5121844" y="5203550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6" name="Right Arrow 45"/>
          <p:cNvSpPr/>
          <p:nvPr/>
        </p:nvSpPr>
        <p:spPr>
          <a:xfrm rot="524449" flipV="1">
            <a:off x="4987018" y="1983996"/>
            <a:ext cx="889741" cy="1739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43174" y="1571612"/>
            <a:ext cx="1000132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14744" y="1571612"/>
            <a:ext cx="1000132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786314" y="1571612"/>
            <a:ext cx="1000132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857884" y="1571612"/>
            <a:ext cx="1000132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lowchart: Merge 9"/>
          <p:cNvSpPr/>
          <p:nvPr/>
        </p:nvSpPr>
        <p:spPr>
          <a:xfrm>
            <a:off x="3000364" y="3357562"/>
            <a:ext cx="3500462" cy="1643074"/>
          </a:xfrm>
          <a:prstGeom prst="flowChartMerg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500298" y="5143512"/>
            <a:ext cx="4357718" cy="11430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Click to edit  Master title style</vt:lpstr>
      <vt:lpstr>PowerPoint Presentation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40</cp:revision>
  <dcterms:created xsi:type="dcterms:W3CDTF">2013-08-21T19:17:07Z</dcterms:created>
  <dcterms:modified xsi:type="dcterms:W3CDTF">2016-02-03T10:40:14Z</dcterms:modified>
</cp:coreProperties>
</file>