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80" r:id="rId3"/>
    <p:sldId id="281" r:id="rId4"/>
    <p:sldId id="257" r:id="rId5"/>
    <p:sldId id="279" r:id="rId6"/>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400"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400"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400"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84CC"/>
    <a:srgbClr val="03136A"/>
    <a:srgbClr val="35759D"/>
    <a:srgbClr val="35B19D"/>
    <a:srgbClr val="000000"/>
    <a:srgbClr val="FFFF00"/>
    <a:srgbClr val="B3D3EA"/>
    <a:srgbClr val="78AD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5596" autoAdjust="0"/>
  </p:normalViewPr>
  <p:slideViewPr>
    <p:cSldViewPr>
      <p:cViewPr varScale="1">
        <p:scale>
          <a:sx n="74" d="100"/>
          <a:sy n="74" d="100"/>
        </p:scale>
        <p:origin x="1272"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vl1pPr>
          </a:lstStyle>
          <a:p>
            <a:endParaRPr lang="en-US" altLang="en-US"/>
          </a:p>
        </p:txBody>
      </p:sp>
      <p:sp>
        <p:nvSpPr>
          <p:cNvPr id="819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en-US"/>
          </a:p>
        </p:txBody>
      </p:sp>
      <p:sp>
        <p:nvSpPr>
          <p:cNvPr id="8192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vl1pPr>
          </a:lstStyle>
          <a:p>
            <a:endParaRPr lang="en-US" alt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947B499E-386E-42E2-A2C0-1C4D701F4886}" type="slidenum">
              <a:rPr lang="en-US" altLang="en-US"/>
              <a:pPr/>
              <a:t>‹#›</a:t>
            </a:fld>
            <a:endParaRPr lang="en-US" altLang="en-US"/>
          </a:p>
        </p:txBody>
      </p:sp>
    </p:spTree>
    <p:extLst>
      <p:ext uri="{BB962C8B-B14F-4D97-AF65-F5344CB8AC3E}">
        <p14:creationId xmlns:p14="http://schemas.microsoft.com/office/powerpoint/2010/main" val="222403354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642DC9-FC58-4A26-8A66-97B9F6D531EC}" type="slidenum">
              <a:rPr lang="en-US" altLang="en-US"/>
              <a:pPr/>
              <a:t>1</a:t>
            </a:fld>
            <a:endParaRPr lang="en-US" altLang="en-US"/>
          </a:p>
        </p:txBody>
      </p:sp>
      <p:sp>
        <p:nvSpPr>
          <p:cNvPr id="107522" name="Rectangle 2"/>
          <p:cNvSpPr>
            <a:spLocks noRot="1" noChangeArrowheads="1" noTextEdit="1"/>
          </p:cNvSpPr>
          <p:nvPr>
            <p:ph type="sldImg"/>
          </p:nvPr>
        </p:nvSpPr>
        <p:spPr>
          <a:ln/>
        </p:spPr>
      </p:sp>
      <p:sp>
        <p:nvSpPr>
          <p:cNvPr id="107523" name="Rectangle 3"/>
          <p:cNvSpPr>
            <a:spLocks noGrp="1" noChangeArrowheads="1"/>
          </p:cNvSpPr>
          <p:nvPr>
            <p:ph type="body" idx="1"/>
          </p:nvPr>
        </p:nvSpPr>
        <p:spPr/>
        <p:txBody>
          <a:bodyPr/>
          <a:lstStyle/>
          <a:p>
            <a:endParaRPr lang="ru-RU" altLang="en-US"/>
          </a:p>
        </p:txBody>
      </p:sp>
    </p:spTree>
    <p:extLst>
      <p:ext uri="{BB962C8B-B14F-4D97-AF65-F5344CB8AC3E}">
        <p14:creationId xmlns:p14="http://schemas.microsoft.com/office/powerpoint/2010/main" val="4115843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62A6CB-A7AF-4288-BA3F-E41F685AE6DD}" type="slidenum">
              <a:rPr lang="en-US" altLang="en-US"/>
              <a:pPr/>
              <a:t>4</a:t>
            </a:fld>
            <a:endParaRPr lang="en-US" altLang="en-US"/>
          </a:p>
        </p:txBody>
      </p:sp>
      <p:sp>
        <p:nvSpPr>
          <p:cNvPr id="112642" name="Rectangle 2"/>
          <p:cNvSpPr>
            <a:spLocks noRo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ru-RU" altLang="en-US"/>
          </a:p>
        </p:txBody>
      </p:sp>
    </p:spTree>
    <p:extLst>
      <p:ext uri="{BB962C8B-B14F-4D97-AF65-F5344CB8AC3E}">
        <p14:creationId xmlns:p14="http://schemas.microsoft.com/office/powerpoint/2010/main" val="20736003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0C675B-7BF9-411E-8078-428AB229C222}" type="slidenum">
              <a:rPr lang="en-US" altLang="en-US"/>
              <a:pPr/>
              <a:t>5</a:t>
            </a:fld>
            <a:endParaRPr lang="en-US" altLang="en-US"/>
          </a:p>
        </p:txBody>
      </p:sp>
      <p:sp>
        <p:nvSpPr>
          <p:cNvPr id="110594" name="Rectangle 2"/>
          <p:cNvSpPr>
            <a:spLocks noRo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ru-RU" altLang="en-US"/>
          </a:p>
        </p:txBody>
      </p:sp>
    </p:spTree>
    <p:extLst>
      <p:ext uri="{BB962C8B-B14F-4D97-AF65-F5344CB8AC3E}">
        <p14:creationId xmlns:p14="http://schemas.microsoft.com/office/powerpoint/2010/main" val="16951265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667000"/>
            <a:ext cx="3429000" cy="70485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algn="l">
              <a:defRPr sz="4000"/>
            </a:lvl1pPr>
          </a:lstStyle>
          <a:p>
            <a:pPr lvl="0"/>
            <a:r>
              <a:rPr lang="en-US" altLang="en-US" noProof="0" smtClean="0"/>
              <a:t>Click to edit Master title style</a:t>
            </a:r>
          </a:p>
        </p:txBody>
      </p:sp>
      <p:sp>
        <p:nvSpPr>
          <p:cNvPr id="3075" name="Rectangle 3"/>
          <p:cNvSpPr>
            <a:spLocks noGrp="1" noChangeArrowheads="1"/>
          </p:cNvSpPr>
          <p:nvPr>
            <p:ph type="subTitle" idx="1"/>
          </p:nvPr>
        </p:nvSpPr>
        <p:spPr>
          <a:xfrm>
            <a:off x="685800" y="3733800"/>
            <a:ext cx="3429000" cy="533400"/>
          </a:xfrm>
          <a:extLst>
            <a:ext uri="{AF507438-7753-43E0-B8FC-AC1667EBCBE1}">
              <a14:hiddenEffects xmlns:a14="http://schemas.microsoft.com/office/drawing/2010/main">
                <a:effectLst>
                  <a:outerShdw dist="17961" dir="2700000" algn="ctr" rotWithShape="0">
                    <a:schemeClr val="bg1"/>
                  </a:outerShdw>
                </a:effectLst>
              </a14:hiddenEffects>
            </a:ext>
          </a:extLst>
        </p:spPr>
        <p:txBody>
          <a:bodyPr/>
          <a:lstStyle>
            <a:lvl1pPr marL="0" indent="0">
              <a:buFontTx/>
              <a:buNone/>
              <a:defRPr sz="2800"/>
            </a:lvl1pPr>
          </a:lstStyle>
          <a:p>
            <a:pPr lvl="0"/>
            <a:r>
              <a:rPr lang="en-US" altLang="en-US" noProof="0" smtClean="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58737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295275"/>
            <a:ext cx="1981200" cy="54959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295275"/>
            <a:ext cx="5791200" cy="54959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89009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16399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Tree>
    <p:extLst>
      <p:ext uri="{BB962C8B-B14F-4D97-AF65-F5344CB8AC3E}">
        <p14:creationId xmlns:p14="http://schemas.microsoft.com/office/powerpoint/2010/main" val="388412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5814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35814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47482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4766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224260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4144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3698019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1293425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295275"/>
            <a:ext cx="7315200" cy="7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US" altLang="en-US" smtClean="0"/>
          </a:p>
        </p:txBody>
      </p:sp>
      <p:sp>
        <p:nvSpPr>
          <p:cNvPr id="1027" name="Rectangle 3"/>
          <p:cNvSpPr>
            <a:spLocks noGrp="1" noChangeArrowheads="1"/>
          </p:cNvSpPr>
          <p:nvPr>
            <p:ph type="body" idx="1"/>
          </p:nvPr>
        </p:nvSpPr>
        <p:spPr bwMode="auto">
          <a:xfrm>
            <a:off x="914400" y="1600200"/>
            <a:ext cx="73152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US" alt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eaLnBrk="1" fontAlgn="base" hangingPunct="1">
        <a:spcBef>
          <a:spcPct val="0"/>
        </a:spcBef>
        <a:spcAft>
          <a:spcPct val="0"/>
        </a:spcAft>
        <a:defRPr sz="4400" kern="1200">
          <a:solidFill>
            <a:schemeClr val="bg1"/>
          </a:solidFill>
          <a:latin typeface="+mj-lt"/>
          <a:ea typeface="+mj-ea"/>
          <a:cs typeface="+mj-cs"/>
        </a:defRPr>
      </a:lvl1pPr>
      <a:lvl2pPr algn="r" rtl="0" eaLnBrk="1" fontAlgn="base" hangingPunct="1">
        <a:spcBef>
          <a:spcPct val="0"/>
        </a:spcBef>
        <a:spcAft>
          <a:spcPct val="0"/>
        </a:spcAft>
        <a:defRPr sz="4400">
          <a:solidFill>
            <a:schemeClr val="bg1"/>
          </a:solidFill>
          <a:latin typeface="Microsoft Sans Serif" panose="020B0604020202020204" pitchFamily="34" charset="0"/>
        </a:defRPr>
      </a:lvl2pPr>
      <a:lvl3pPr algn="r" rtl="0" eaLnBrk="1" fontAlgn="base" hangingPunct="1">
        <a:spcBef>
          <a:spcPct val="0"/>
        </a:spcBef>
        <a:spcAft>
          <a:spcPct val="0"/>
        </a:spcAft>
        <a:defRPr sz="4400">
          <a:solidFill>
            <a:schemeClr val="bg1"/>
          </a:solidFill>
          <a:latin typeface="Microsoft Sans Serif" panose="020B0604020202020204" pitchFamily="34" charset="0"/>
        </a:defRPr>
      </a:lvl3pPr>
      <a:lvl4pPr algn="r" rtl="0" eaLnBrk="1" fontAlgn="base" hangingPunct="1">
        <a:spcBef>
          <a:spcPct val="0"/>
        </a:spcBef>
        <a:spcAft>
          <a:spcPct val="0"/>
        </a:spcAft>
        <a:defRPr sz="4400">
          <a:solidFill>
            <a:schemeClr val="bg1"/>
          </a:solidFill>
          <a:latin typeface="Microsoft Sans Serif" panose="020B0604020202020204" pitchFamily="34" charset="0"/>
        </a:defRPr>
      </a:lvl4pPr>
      <a:lvl5pPr algn="r" rtl="0" eaLnBrk="1" fontAlgn="base" hangingPunct="1">
        <a:spcBef>
          <a:spcPct val="0"/>
        </a:spcBef>
        <a:spcAft>
          <a:spcPct val="0"/>
        </a:spcAft>
        <a:defRPr sz="4400">
          <a:solidFill>
            <a:schemeClr val="bg1"/>
          </a:solidFill>
          <a:latin typeface="Microsoft Sans Serif" panose="020B0604020202020204" pitchFamily="34" charset="0"/>
        </a:defRPr>
      </a:lvl5pPr>
      <a:lvl6pPr marL="457200" algn="r" rtl="0" eaLnBrk="1" fontAlgn="base" hangingPunct="1">
        <a:spcBef>
          <a:spcPct val="0"/>
        </a:spcBef>
        <a:spcAft>
          <a:spcPct val="0"/>
        </a:spcAft>
        <a:defRPr sz="4400">
          <a:solidFill>
            <a:schemeClr val="bg1"/>
          </a:solidFill>
          <a:latin typeface="Microsoft Sans Serif" panose="020B0604020202020204" pitchFamily="34" charset="0"/>
        </a:defRPr>
      </a:lvl6pPr>
      <a:lvl7pPr marL="914400" algn="r" rtl="0" eaLnBrk="1" fontAlgn="base" hangingPunct="1">
        <a:spcBef>
          <a:spcPct val="0"/>
        </a:spcBef>
        <a:spcAft>
          <a:spcPct val="0"/>
        </a:spcAft>
        <a:defRPr sz="4400">
          <a:solidFill>
            <a:schemeClr val="bg1"/>
          </a:solidFill>
          <a:latin typeface="Microsoft Sans Serif" panose="020B0604020202020204" pitchFamily="34" charset="0"/>
        </a:defRPr>
      </a:lvl7pPr>
      <a:lvl8pPr marL="1371600" algn="r" rtl="0" eaLnBrk="1" fontAlgn="base" hangingPunct="1">
        <a:spcBef>
          <a:spcPct val="0"/>
        </a:spcBef>
        <a:spcAft>
          <a:spcPct val="0"/>
        </a:spcAft>
        <a:defRPr sz="4400">
          <a:solidFill>
            <a:schemeClr val="bg1"/>
          </a:solidFill>
          <a:latin typeface="Microsoft Sans Serif" panose="020B0604020202020204" pitchFamily="34" charset="0"/>
        </a:defRPr>
      </a:lvl8pPr>
      <a:lvl9pPr marL="1828800" algn="r" rtl="0" eaLnBrk="1" fontAlgn="base" hangingPunct="1">
        <a:spcBef>
          <a:spcPct val="0"/>
        </a:spcBef>
        <a:spcAft>
          <a:spcPct val="0"/>
        </a:spcAft>
        <a:defRPr sz="4400">
          <a:solidFill>
            <a:schemeClr val="bg1"/>
          </a:solidFill>
          <a:latin typeface="Microsoft Sans Serif" panose="020B0604020202020204" pitchFamily="34" charset="0"/>
        </a:defRPr>
      </a:lvl9pPr>
    </p:titleStyle>
    <p:bodyStyle>
      <a:lvl1pPr marL="342900" indent="-342900" algn="l" rtl="0" eaLnBrk="1" fontAlgn="base" hangingPunct="1">
        <a:spcBef>
          <a:spcPct val="20000"/>
        </a:spcBef>
        <a:spcAft>
          <a:spcPct val="0"/>
        </a:spcAft>
        <a:buChar char="•"/>
        <a:defRPr sz="3200" kern="1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kern="1200">
          <a:solidFill>
            <a:schemeClr val="bg1"/>
          </a:solidFill>
          <a:latin typeface="+mn-lt"/>
          <a:ea typeface="+mn-ea"/>
          <a:cs typeface="+mn-cs"/>
        </a:defRPr>
      </a:lvl2pPr>
      <a:lvl3pPr marL="1143000" indent="-228600" algn="l" rtl="0" eaLnBrk="1" fontAlgn="base" hangingPunct="1">
        <a:spcBef>
          <a:spcPct val="20000"/>
        </a:spcBef>
        <a:spcAft>
          <a:spcPct val="0"/>
        </a:spcAft>
        <a:buChar char="•"/>
        <a:defRPr sz="2400" kern="1200">
          <a:solidFill>
            <a:schemeClr val="bg1"/>
          </a:solidFill>
          <a:latin typeface="+mn-lt"/>
          <a:ea typeface="+mn-ea"/>
          <a:cs typeface="+mn-cs"/>
        </a:defRPr>
      </a:lvl3pPr>
      <a:lvl4pPr marL="1600200" indent="-228600" algn="l" rtl="0" eaLnBrk="1" fontAlgn="base" hangingPunct="1">
        <a:spcBef>
          <a:spcPct val="20000"/>
        </a:spcBef>
        <a:spcAft>
          <a:spcPct val="0"/>
        </a:spcAft>
        <a:buChar char="–"/>
        <a:defRPr sz="2000" kern="1200">
          <a:solidFill>
            <a:schemeClr val="bg1"/>
          </a:solidFill>
          <a:latin typeface="+mn-lt"/>
          <a:ea typeface="+mn-ea"/>
          <a:cs typeface="+mn-cs"/>
        </a:defRPr>
      </a:lvl4pPr>
      <a:lvl5pPr marL="2057400" indent="-228600" algn="l" rtl="0" eaLnBrk="1" fontAlgn="base" hangingPunct="1">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5"/>
          <p:cNvSpPr>
            <a:spLocks noGrp="1" noChangeArrowheads="1"/>
          </p:cNvSpPr>
          <p:nvPr>
            <p:ph type="ctrTitle"/>
          </p:nvPr>
        </p:nvSpPr>
        <p:spPr/>
        <p:txBody>
          <a:bodyPr/>
          <a:lstStyle/>
          <a:p>
            <a:r>
              <a:rPr lang="en-US" altLang="en-US"/>
              <a:t>Name of presentation</a:t>
            </a:r>
          </a:p>
        </p:txBody>
      </p:sp>
      <p:sp>
        <p:nvSpPr>
          <p:cNvPr id="2054" name="Rectangle 6"/>
          <p:cNvSpPr>
            <a:spLocks noGrp="1" noChangeArrowheads="1"/>
          </p:cNvSpPr>
          <p:nvPr>
            <p:ph type="subTitle" idx="1"/>
          </p:nvPr>
        </p:nvSpPr>
        <p:spPr/>
        <p:txBody>
          <a:bodyPr/>
          <a:lstStyle/>
          <a:p>
            <a:r>
              <a:rPr lang="en-US" altLang="en-US"/>
              <a:t>Company name</a:t>
            </a:r>
          </a:p>
          <a:p>
            <a:endParaRPr lang="en-US" altLang="en-US"/>
          </a:p>
          <a:p>
            <a:endParaRPr lang="ru-RU" altLang="en-US"/>
          </a:p>
        </p:txBody>
      </p:sp>
      <p:sp>
        <p:nvSpPr>
          <p:cNvPr id="2" name="Rectangle 1"/>
          <p:cNvSpPr/>
          <p:nvPr/>
        </p:nvSpPr>
        <p:spPr>
          <a:xfrm>
            <a:off x="990600" y="5638800"/>
            <a:ext cx="4572000" cy="830997"/>
          </a:xfrm>
          <a:prstGeom prst="rect">
            <a:avLst/>
          </a:prstGeom>
        </p:spPr>
        <p:txBody>
          <a:bodyPr>
            <a:spAutoFit/>
          </a:bodyPr>
          <a:lstStyle/>
          <a:p>
            <a:r>
              <a:rPr lang="en-US" dirty="0" smtClean="0"/>
              <a:t>irppt.com</a:t>
            </a:r>
          </a:p>
          <a:p>
            <a:r>
              <a:rPr lang="fa-IR" dirty="0" smtClean="0"/>
              <a:t>مرکز پاورپوینت مادسیج</a:t>
            </a:r>
            <a:endParaRPr lang="fa-I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Flowchart: Magnetic Disk 3"/>
          <p:cNvSpPr/>
          <p:nvPr/>
        </p:nvSpPr>
        <p:spPr bwMode="auto">
          <a:xfrm>
            <a:off x="3143240" y="4572008"/>
            <a:ext cx="1500198" cy="500066"/>
          </a:xfrm>
          <a:prstGeom prst="flowChartMagneticDisk">
            <a:avLst/>
          </a:prstGeom>
          <a:solidFill>
            <a:schemeClr val="bg2">
              <a:lumMod val="40000"/>
              <a:lumOff val="60000"/>
            </a:schemeClr>
          </a:solidFill>
          <a:ln w="9525" cap="flat" cmpd="sng" algn="ctr">
            <a:solidFill>
              <a:srgbClr val="7030A0"/>
            </a:solid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i="0" u="none" strike="noStrike" normalizeH="0" baseline="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ndParaRPr>
          </a:p>
        </p:txBody>
      </p:sp>
      <p:sp>
        <p:nvSpPr>
          <p:cNvPr id="5" name="Flowchart: Magnetic Disk 4"/>
          <p:cNvSpPr/>
          <p:nvPr/>
        </p:nvSpPr>
        <p:spPr bwMode="auto">
          <a:xfrm>
            <a:off x="6286512" y="2643182"/>
            <a:ext cx="1500198" cy="500066"/>
          </a:xfrm>
          <a:prstGeom prst="flowChartMagneticDisk">
            <a:avLst/>
          </a:prstGeom>
          <a:solidFill>
            <a:schemeClr val="bg2">
              <a:lumMod val="40000"/>
              <a:lumOff val="60000"/>
            </a:schemeClr>
          </a:solidFill>
          <a:ln w="9525" cap="flat" cmpd="sng" algn="ctr">
            <a:solidFill>
              <a:srgbClr val="7030A0"/>
            </a:solid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i="0" u="none" strike="noStrike" normalizeH="0" baseline="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ndParaRPr>
          </a:p>
        </p:txBody>
      </p:sp>
      <p:sp>
        <p:nvSpPr>
          <p:cNvPr id="6" name="Flowchart: Magnetic Disk 5"/>
          <p:cNvSpPr/>
          <p:nvPr/>
        </p:nvSpPr>
        <p:spPr bwMode="auto">
          <a:xfrm>
            <a:off x="7358082" y="1857364"/>
            <a:ext cx="1500198" cy="500066"/>
          </a:xfrm>
          <a:prstGeom prst="flowChartMagneticDisk">
            <a:avLst/>
          </a:prstGeom>
          <a:solidFill>
            <a:schemeClr val="bg2">
              <a:lumMod val="40000"/>
              <a:lumOff val="60000"/>
            </a:schemeClr>
          </a:solidFill>
          <a:ln w="9525" cap="flat" cmpd="sng" algn="ctr">
            <a:solidFill>
              <a:srgbClr val="7030A0"/>
            </a:solid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i="0" u="none" strike="noStrike" normalizeH="0" baseline="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ndParaRPr>
          </a:p>
        </p:txBody>
      </p:sp>
      <p:sp>
        <p:nvSpPr>
          <p:cNvPr id="7" name="Flowchart: Magnetic Disk 6"/>
          <p:cNvSpPr/>
          <p:nvPr/>
        </p:nvSpPr>
        <p:spPr bwMode="auto">
          <a:xfrm>
            <a:off x="4500562" y="4000504"/>
            <a:ext cx="1500198" cy="500066"/>
          </a:xfrm>
          <a:prstGeom prst="flowChartMagneticDisk">
            <a:avLst/>
          </a:prstGeom>
          <a:solidFill>
            <a:schemeClr val="bg2">
              <a:lumMod val="40000"/>
              <a:lumOff val="60000"/>
            </a:schemeClr>
          </a:solidFill>
          <a:ln w="9525" cap="flat" cmpd="sng" algn="ctr">
            <a:solidFill>
              <a:srgbClr val="7030A0"/>
            </a:solid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i="0" u="none" strike="noStrike" normalizeH="0" baseline="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ndParaRPr>
          </a:p>
        </p:txBody>
      </p:sp>
      <p:sp>
        <p:nvSpPr>
          <p:cNvPr id="8" name="Flowchart: Magnetic Disk 7"/>
          <p:cNvSpPr/>
          <p:nvPr/>
        </p:nvSpPr>
        <p:spPr bwMode="auto">
          <a:xfrm>
            <a:off x="5357818" y="3286124"/>
            <a:ext cx="1500198" cy="500066"/>
          </a:xfrm>
          <a:prstGeom prst="flowChartMagneticDisk">
            <a:avLst/>
          </a:prstGeom>
          <a:solidFill>
            <a:schemeClr val="bg2">
              <a:lumMod val="40000"/>
              <a:lumOff val="60000"/>
            </a:schemeClr>
          </a:solidFill>
          <a:ln w="9525" cap="flat" cmpd="sng" algn="ctr">
            <a:solidFill>
              <a:srgbClr val="7030A0"/>
            </a:solid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fa-IR" sz="2400" i="0" u="none" strike="noStrike" normalizeH="0" baseline="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ndParaRPr>
          </a:p>
        </p:txBody>
      </p:sp>
      <p:sp>
        <p:nvSpPr>
          <p:cNvPr id="9" name="Rounded Rectangle 8"/>
          <p:cNvSpPr/>
          <p:nvPr/>
        </p:nvSpPr>
        <p:spPr bwMode="auto">
          <a:xfrm>
            <a:off x="285720" y="642918"/>
            <a:ext cx="4929222" cy="2928958"/>
          </a:xfrm>
          <a:prstGeom prst="roundRect">
            <a:avLst/>
          </a:prstGeom>
          <a:solidFill>
            <a:schemeClr val="bg2">
              <a:lumMod val="40000"/>
              <a:lumOff val="60000"/>
            </a:schemeClr>
          </a:solidFill>
          <a:ln w="9525" cap="flat" cmpd="sng" algn="ctr">
            <a:solidFill>
              <a:srgbClr val="7030A0"/>
            </a:solid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10" name="Rectangle 9"/>
          <p:cNvSpPr/>
          <p:nvPr/>
        </p:nvSpPr>
        <p:spPr>
          <a:xfrm>
            <a:off x="7572396" y="1714488"/>
            <a:ext cx="1140056" cy="215444"/>
          </a:xfrm>
          <a:prstGeom prst="rect">
            <a:avLst/>
          </a:prstGeom>
        </p:spPr>
        <p:txBody>
          <a:bodyPr wrap="none">
            <a:spAutoFit/>
          </a:bodyPr>
          <a:lstStyle/>
          <a:p>
            <a:pPr>
              <a:lnSpc>
                <a:spcPct val="80000"/>
              </a:lnSpc>
            </a:pPr>
            <a:r>
              <a:rPr lang="en-US" altLang="ko-KR" sz="1000" dirty="0" smtClean="0">
                <a:latin typeface="Verdana" pitchFamily="34" charset="0"/>
                <a:ea typeface="Gulim" pitchFamily="34" charset="-127"/>
              </a:rPr>
              <a:t>Your Text here</a:t>
            </a:r>
            <a:endParaRPr lang="en-US" altLang="ko-KR" sz="1000" dirty="0">
              <a:latin typeface="Verdana" pitchFamily="34" charset="0"/>
              <a:ea typeface="Gulim" pitchFamily="34" charset="-127"/>
            </a:endParaRPr>
          </a:p>
        </p:txBody>
      </p:sp>
      <p:sp>
        <p:nvSpPr>
          <p:cNvPr id="11" name="Rectangle 10"/>
          <p:cNvSpPr/>
          <p:nvPr/>
        </p:nvSpPr>
        <p:spPr>
          <a:xfrm>
            <a:off x="4643438" y="3857628"/>
            <a:ext cx="1140056" cy="215444"/>
          </a:xfrm>
          <a:prstGeom prst="rect">
            <a:avLst/>
          </a:prstGeom>
        </p:spPr>
        <p:txBody>
          <a:bodyPr wrap="none">
            <a:spAutoFit/>
          </a:bodyPr>
          <a:lstStyle/>
          <a:p>
            <a:pPr>
              <a:lnSpc>
                <a:spcPct val="80000"/>
              </a:lnSpc>
            </a:pPr>
            <a:r>
              <a:rPr lang="en-US" altLang="ko-KR" sz="1000" dirty="0" smtClean="0">
                <a:latin typeface="Verdana" pitchFamily="34" charset="0"/>
                <a:ea typeface="Gulim" pitchFamily="34" charset="-127"/>
              </a:rPr>
              <a:t>Your Text here</a:t>
            </a:r>
            <a:endParaRPr lang="en-US" altLang="ko-KR" sz="1000" dirty="0">
              <a:latin typeface="Verdana" pitchFamily="34" charset="0"/>
              <a:ea typeface="Gulim" pitchFamily="34" charset="-127"/>
            </a:endParaRPr>
          </a:p>
        </p:txBody>
      </p:sp>
      <p:sp>
        <p:nvSpPr>
          <p:cNvPr id="12" name="Rectangle 11"/>
          <p:cNvSpPr/>
          <p:nvPr/>
        </p:nvSpPr>
        <p:spPr>
          <a:xfrm>
            <a:off x="3214678" y="4286256"/>
            <a:ext cx="1140056" cy="215444"/>
          </a:xfrm>
          <a:prstGeom prst="rect">
            <a:avLst/>
          </a:prstGeom>
        </p:spPr>
        <p:txBody>
          <a:bodyPr wrap="none">
            <a:spAutoFit/>
          </a:bodyPr>
          <a:lstStyle/>
          <a:p>
            <a:pPr>
              <a:lnSpc>
                <a:spcPct val="80000"/>
              </a:lnSpc>
            </a:pPr>
            <a:r>
              <a:rPr lang="en-US" altLang="ko-KR" sz="1000" dirty="0" smtClean="0">
                <a:latin typeface="Verdana" pitchFamily="34" charset="0"/>
                <a:ea typeface="Gulim" pitchFamily="34" charset="-127"/>
              </a:rPr>
              <a:t>Your Text here</a:t>
            </a:r>
            <a:endParaRPr lang="en-US" altLang="ko-KR" sz="1000" dirty="0">
              <a:latin typeface="Verdana" pitchFamily="34" charset="0"/>
              <a:ea typeface="Gulim" pitchFamily="34" charset="-127"/>
            </a:endParaRPr>
          </a:p>
        </p:txBody>
      </p:sp>
      <p:sp>
        <p:nvSpPr>
          <p:cNvPr id="13" name="Rectangle 12"/>
          <p:cNvSpPr/>
          <p:nvPr/>
        </p:nvSpPr>
        <p:spPr>
          <a:xfrm>
            <a:off x="5572132" y="3143248"/>
            <a:ext cx="1140056" cy="215444"/>
          </a:xfrm>
          <a:prstGeom prst="rect">
            <a:avLst/>
          </a:prstGeom>
        </p:spPr>
        <p:txBody>
          <a:bodyPr wrap="square">
            <a:spAutoFit/>
          </a:bodyPr>
          <a:lstStyle/>
          <a:p>
            <a:pPr>
              <a:lnSpc>
                <a:spcPct val="80000"/>
              </a:lnSpc>
            </a:pPr>
            <a:r>
              <a:rPr lang="en-US" altLang="ko-KR" sz="1000" dirty="0" smtClean="0">
                <a:latin typeface="Verdana" pitchFamily="34" charset="0"/>
                <a:ea typeface="Gulim" pitchFamily="34" charset="-127"/>
              </a:rPr>
              <a:t>Your Text here</a:t>
            </a:r>
            <a:endParaRPr lang="en-US" altLang="ko-KR" sz="1000" dirty="0">
              <a:latin typeface="Verdana" pitchFamily="34" charset="0"/>
              <a:ea typeface="Gulim" pitchFamily="34" charset="-127"/>
            </a:endParaRPr>
          </a:p>
        </p:txBody>
      </p:sp>
      <p:sp>
        <p:nvSpPr>
          <p:cNvPr id="14" name="Rectangle 13"/>
          <p:cNvSpPr/>
          <p:nvPr/>
        </p:nvSpPr>
        <p:spPr>
          <a:xfrm>
            <a:off x="6286512" y="2571744"/>
            <a:ext cx="1140056" cy="215444"/>
          </a:xfrm>
          <a:prstGeom prst="rect">
            <a:avLst/>
          </a:prstGeom>
        </p:spPr>
        <p:txBody>
          <a:bodyPr wrap="none">
            <a:spAutoFit/>
          </a:bodyPr>
          <a:lstStyle/>
          <a:p>
            <a:pPr>
              <a:lnSpc>
                <a:spcPct val="80000"/>
              </a:lnSpc>
            </a:pPr>
            <a:r>
              <a:rPr lang="en-US" altLang="ko-KR" sz="1000" dirty="0" smtClean="0">
                <a:latin typeface="Verdana" pitchFamily="34" charset="0"/>
                <a:ea typeface="Gulim" pitchFamily="34" charset="-127"/>
              </a:rPr>
              <a:t>Your Text here</a:t>
            </a:r>
            <a:endParaRPr lang="en-US" altLang="ko-KR" sz="1000" dirty="0">
              <a:latin typeface="Verdana" pitchFamily="34" charset="0"/>
              <a:ea typeface="Gulim" pitchFamily="34" charset="-127"/>
            </a:endParaRPr>
          </a:p>
        </p:txBody>
      </p:sp>
    </p:spTree>
    <p:extLst>
      <p:ext uri="{BB962C8B-B14F-4D97-AF65-F5344CB8AC3E}">
        <p14:creationId xmlns:p14="http://schemas.microsoft.com/office/powerpoint/2010/main" val="27147467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Right Arrow 3"/>
          <p:cNvSpPr/>
          <p:nvPr/>
        </p:nvSpPr>
        <p:spPr bwMode="auto">
          <a:xfrm>
            <a:off x="714348" y="1571612"/>
            <a:ext cx="4286280" cy="1357322"/>
          </a:xfrm>
          <a:prstGeom prst="rightArrow">
            <a:avLst/>
          </a:prstGeom>
          <a:solidFill>
            <a:schemeClr val="bg2">
              <a:lumMod val="75000"/>
            </a:schemeClr>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5" name="Right Arrow 4"/>
          <p:cNvSpPr/>
          <p:nvPr/>
        </p:nvSpPr>
        <p:spPr bwMode="auto">
          <a:xfrm>
            <a:off x="357158" y="428604"/>
            <a:ext cx="4286280" cy="1357322"/>
          </a:xfrm>
          <a:prstGeom prst="rightArrow">
            <a:avLst/>
          </a:prstGeom>
          <a:solidFill>
            <a:schemeClr val="bg2">
              <a:lumMod val="75000"/>
            </a:schemeClr>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6" name="Right Arrow 5"/>
          <p:cNvSpPr/>
          <p:nvPr/>
        </p:nvSpPr>
        <p:spPr bwMode="auto">
          <a:xfrm>
            <a:off x="1000100" y="2857496"/>
            <a:ext cx="4286280" cy="1357322"/>
          </a:xfrm>
          <a:prstGeom prst="rightArrow">
            <a:avLst/>
          </a:prstGeom>
          <a:solidFill>
            <a:schemeClr val="bg2">
              <a:lumMod val="75000"/>
            </a:schemeClr>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7" name="Right Arrow 6"/>
          <p:cNvSpPr/>
          <p:nvPr/>
        </p:nvSpPr>
        <p:spPr bwMode="auto">
          <a:xfrm>
            <a:off x="1214414" y="4071942"/>
            <a:ext cx="4286280" cy="1357322"/>
          </a:xfrm>
          <a:prstGeom prst="rightArrow">
            <a:avLst/>
          </a:prstGeom>
          <a:solidFill>
            <a:schemeClr val="bg2">
              <a:lumMod val="75000"/>
            </a:schemeClr>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8" name="Right Arrow 7"/>
          <p:cNvSpPr/>
          <p:nvPr/>
        </p:nvSpPr>
        <p:spPr bwMode="auto">
          <a:xfrm>
            <a:off x="1857356" y="5500678"/>
            <a:ext cx="4286280" cy="1357322"/>
          </a:xfrm>
          <a:prstGeom prst="rightArrow">
            <a:avLst/>
          </a:prstGeom>
          <a:solidFill>
            <a:schemeClr val="bg2">
              <a:lumMod val="75000"/>
            </a:schemeClr>
          </a:soli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9" name="Rectangle 8"/>
          <p:cNvSpPr/>
          <p:nvPr/>
        </p:nvSpPr>
        <p:spPr bwMode="auto">
          <a:xfrm>
            <a:off x="4643438" y="428604"/>
            <a:ext cx="2428892" cy="1000132"/>
          </a:xfrm>
          <a:prstGeom prst="rect">
            <a:avLst/>
          </a:pr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10" name="Rectangle 9"/>
          <p:cNvSpPr/>
          <p:nvPr/>
        </p:nvSpPr>
        <p:spPr bwMode="auto">
          <a:xfrm>
            <a:off x="5000628" y="1643050"/>
            <a:ext cx="2428892" cy="1000132"/>
          </a:xfrm>
          <a:prstGeom prst="rect">
            <a:avLst/>
          </a:pr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11" name="Rectangle 10"/>
          <p:cNvSpPr/>
          <p:nvPr/>
        </p:nvSpPr>
        <p:spPr bwMode="auto">
          <a:xfrm>
            <a:off x="6215074" y="5643578"/>
            <a:ext cx="2428892" cy="1000132"/>
          </a:xfrm>
          <a:prstGeom prst="rect">
            <a:avLst/>
          </a:pr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12" name="Rectangle 11"/>
          <p:cNvSpPr/>
          <p:nvPr/>
        </p:nvSpPr>
        <p:spPr bwMode="auto">
          <a:xfrm>
            <a:off x="5572132" y="4143380"/>
            <a:ext cx="2428892" cy="1000132"/>
          </a:xfrm>
          <a:prstGeom prst="rect">
            <a:avLst/>
          </a:pr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
        <p:nvSpPr>
          <p:cNvPr id="13" name="Rectangle 12"/>
          <p:cNvSpPr/>
          <p:nvPr/>
        </p:nvSpPr>
        <p:spPr bwMode="auto">
          <a:xfrm>
            <a:off x="5357818" y="2857496"/>
            <a:ext cx="2428892" cy="1000132"/>
          </a:xfrm>
          <a:prstGeom prst="rect">
            <a:avLst/>
          </a:pr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p:spPr>
        <p:txBody>
          <a:bodyPr vert="horz" wrap="none" lIns="91440" tIns="45720" rIns="91440" bIns="45720" numCol="1" rtlCol="1" anchor="ctr" anchorCtr="0" compatLnSpc="1">
            <a:prstTxWarp prst="textNoShape">
              <a:avLst/>
            </a:prstTxWarp>
          </a:bodyPr>
          <a:lstStyle/>
          <a:p>
            <a:pPr>
              <a:lnSpc>
                <a:spcPct val="80000"/>
              </a:lnSpc>
            </a:pPr>
            <a:r>
              <a:rPr lang="en-US" altLang="ko-KR" dirty="0" smtClean="0">
                <a:latin typeface="Verdana" pitchFamily="34" charset="0"/>
                <a:ea typeface="Gulim" pitchFamily="34" charset="-127"/>
              </a:rPr>
              <a:t>Your Text here</a:t>
            </a:r>
            <a:endParaRPr lang="en-US" altLang="ko-KR" dirty="0">
              <a:latin typeface="Verdana" pitchFamily="34" charset="0"/>
              <a:ea typeface="Gulim" pitchFamily="34" charset="-127"/>
            </a:endParaRPr>
          </a:p>
        </p:txBody>
      </p:sp>
    </p:spTree>
    <p:extLst>
      <p:ext uri="{BB962C8B-B14F-4D97-AF65-F5344CB8AC3E}">
        <p14:creationId xmlns:p14="http://schemas.microsoft.com/office/powerpoint/2010/main" val="1977534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Grp="1" noChangeArrowheads="1"/>
          </p:cNvSpPr>
          <p:nvPr>
            <p:ph type="title"/>
          </p:nvPr>
        </p:nvSpPr>
        <p:spPr/>
        <p:txBody>
          <a:bodyPr/>
          <a:lstStyle/>
          <a:p>
            <a:pPr algn="l"/>
            <a:r>
              <a:rPr lang="en-US" altLang="en-US" sz="4000"/>
              <a:t>Slide master</a:t>
            </a:r>
            <a:endParaRPr lang="ru-RU" altLang="en-US" sz="4000"/>
          </a:p>
        </p:txBody>
      </p:sp>
      <p:sp>
        <p:nvSpPr>
          <p:cNvPr id="17415" name="Rectangle 7"/>
          <p:cNvSpPr>
            <a:spLocks noGrp="1" noChangeArrowheads="1"/>
          </p:cNvSpPr>
          <p:nvPr>
            <p:ph type="body" idx="1"/>
          </p:nvPr>
        </p:nvSpPr>
        <p:spPr/>
        <p:txBody>
          <a:bodyPr/>
          <a:lstStyle/>
          <a:p>
            <a:pPr>
              <a:lnSpc>
                <a:spcPct val="80000"/>
              </a:lnSpc>
            </a:pPr>
            <a:r>
              <a:rPr lang="en-US" altLang="ko-KR" sz="1800">
                <a:latin typeface="Verdana" panose="020B0604030504040204" pitchFamily="34" charset="0"/>
                <a:ea typeface="굴림" panose="020B0600000101010101" pitchFamily="34" charset="-127"/>
              </a:rPr>
              <a:t>Your Text here</a:t>
            </a:r>
          </a:p>
          <a:p>
            <a:pPr>
              <a:lnSpc>
                <a:spcPct val="80000"/>
              </a:lnSpc>
            </a:pPr>
            <a:endParaRPr lang="en-US" altLang="ko-KR" sz="1800">
              <a:latin typeface="Verdana" panose="020B0604030504040204" pitchFamily="34" charset="0"/>
              <a:ea typeface="굴림" panose="020B0600000101010101" pitchFamily="34" charset="-127"/>
            </a:endParaRPr>
          </a:p>
          <a:p>
            <a:pPr>
              <a:lnSpc>
                <a:spcPct val="80000"/>
              </a:lnSpc>
            </a:pPr>
            <a:r>
              <a:rPr lang="en-US" altLang="ko-KR" sz="1800">
                <a:latin typeface="Verdana" panose="020B0604030504040204" pitchFamily="34" charset="0"/>
                <a:ea typeface="굴림" panose="020B0600000101010101"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800">
              <a:latin typeface="Verdana" panose="020B0604030504040204" pitchFamily="34" charset="0"/>
              <a:ea typeface="굴림" panose="020B0600000101010101" pitchFamily="34" charset="-127"/>
            </a:endParaRPr>
          </a:p>
          <a:p>
            <a:pPr>
              <a:lnSpc>
                <a:spcPct val="80000"/>
              </a:lnSpc>
            </a:pPr>
            <a:r>
              <a:rPr lang="en-US" altLang="ko-KR" sz="1800">
                <a:latin typeface="Verdana" panose="020B0604030504040204" pitchFamily="34" charset="0"/>
                <a:ea typeface="굴림" panose="020B0600000101010101"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en-US" sz="1800"/>
          </a:p>
          <a:p>
            <a:pPr>
              <a:lnSpc>
                <a:spcPct val="80000"/>
              </a:lnSpc>
            </a:pPr>
            <a:endParaRPr lang="ru-RU" altLang="en-US" sz="1800"/>
          </a:p>
          <a:p>
            <a:pPr>
              <a:lnSpc>
                <a:spcPct val="80000"/>
              </a:lnSpc>
            </a:pPr>
            <a:endParaRPr lang="ru-RU" altLang="en-US" sz="18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1981200" y="762000"/>
            <a:ext cx="6934200" cy="715963"/>
          </a:xfrm>
        </p:spPr>
        <p:txBody>
          <a:bodyPr/>
          <a:lstStyle/>
          <a:p>
            <a:pPr algn="l"/>
            <a:r>
              <a:rPr lang="en-US" altLang="en-US" sz="4000">
                <a:solidFill>
                  <a:schemeClr val="tx1"/>
                </a:solidFill>
              </a:rPr>
              <a:t>Print master</a:t>
            </a:r>
          </a:p>
        </p:txBody>
      </p:sp>
      <p:sp>
        <p:nvSpPr>
          <p:cNvPr id="60419" name="Rectangle 3"/>
          <p:cNvSpPr>
            <a:spLocks noGrp="1" noChangeArrowheads="1"/>
          </p:cNvSpPr>
          <p:nvPr>
            <p:ph type="body" idx="1"/>
          </p:nvPr>
        </p:nvSpPr>
        <p:spPr>
          <a:xfrm>
            <a:off x="1981200" y="1981200"/>
            <a:ext cx="6934200" cy="4267200"/>
          </a:xfrm>
        </p:spPr>
        <p:txBody>
          <a:bodyPr/>
          <a:lstStyle/>
          <a:p>
            <a:pPr>
              <a:lnSpc>
                <a:spcPct val="80000"/>
              </a:lnSpc>
            </a:pPr>
            <a:r>
              <a:rPr lang="en-US" altLang="ko-KR" sz="1800">
                <a:solidFill>
                  <a:schemeClr val="tx1"/>
                </a:solidFill>
                <a:latin typeface="Verdana" panose="020B0604030504040204" pitchFamily="34" charset="0"/>
                <a:ea typeface="굴림" panose="020B0600000101010101" pitchFamily="34" charset="-127"/>
              </a:rPr>
              <a:t>Your Text here</a:t>
            </a:r>
          </a:p>
          <a:p>
            <a:pPr>
              <a:lnSpc>
                <a:spcPct val="80000"/>
              </a:lnSpc>
            </a:pPr>
            <a:endParaRPr lang="en-US" altLang="ko-KR" sz="1800">
              <a:solidFill>
                <a:schemeClr val="tx1"/>
              </a:solidFill>
              <a:latin typeface="Verdana" panose="020B0604030504040204" pitchFamily="34" charset="0"/>
              <a:ea typeface="굴림" panose="020B0600000101010101" pitchFamily="34" charset="-127"/>
            </a:endParaRPr>
          </a:p>
          <a:p>
            <a:pPr>
              <a:lnSpc>
                <a:spcPct val="80000"/>
              </a:lnSpc>
            </a:pPr>
            <a:r>
              <a:rPr lang="en-US" altLang="ko-KR" sz="1800">
                <a:solidFill>
                  <a:schemeClr val="tx1"/>
                </a:solidFill>
                <a:latin typeface="Verdana" panose="020B0604030504040204" pitchFamily="34" charset="0"/>
                <a:ea typeface="굴림" panose="020B0600000101010101" pitchFamily="34" charset="-127"/>
              </a:rPr>
              <a:t>Lorem ipsum dolor sit amet, consectetuer adipiscing elit, sed diam nonummy nibh euismod tincidunt ut laoreet dolore magna aliquam erat volutpat. Ut wisi enim ad minim veniam, quis nostrud exerci tation ullamcorper suscipit lobortis nisl ut aliquip ex ea commodo consequat. </a:t>
            </a:r>
          </a:p>
          <a:p>
            <a:pPr>
              <a:lnSpc>
                <a:spcPct val="80000"/>
              </a:lnSpc>
            </a:pPr>
            <a:endParaRPr lang="en-US" altLang="ko-KR" sz="1800">
              <a:solidFill>
                <a:schemeClr val="tx1"/>
              </a:solidFill>
              <a:latin typeface="Verdana" panose="020B0604030504040204" pitchFamily="34" charset="0"/>
              <a:ea typeface="굴림" panose="020B0600000101010101" pitchFamily="34" charset="-127"/>
            </a:endParaRPr>
          </a:p>
          <a:p>
            <a:pPr>
              <a:lnSpc>
                <a:spcPct val="80000"/>
              </a:lnSpc>
            </a:pPr>
            <a:r>
              <a:rPr lang="en-US" altLang="ko-KR" sz="1800">
                <a:solidFill>
                  <a:schemeClr val="tx1"/>
                </a:solidFill>
                <a:latin typeface="Verdana" panose="020B0604030504040204" pitchFamily="34" charset="0"/>
                <a:ea typeface="굴림" panose="020B0600000101010101" pitchFamily="34" charset="-127"/>
              </a:rPr>
              <a:t>Duis autem vel eum iriure dolor in hendrerit in vulputate velit esse molestie consequat, vel illum dolore eu feugiat nulla facilisis at vero eros et accumsan et iusto odio dignissim qui blandit praesent luptatum zzril delenit augue duis dolore te feugait nulla facilisi.</a:t>
            </a:r>
            <a:endParaRPr lang="en-US" altLang="en-US" sz="1800">
              <a:solidFill>
                <a:schemeClr val="tx1"/>
              </a:solidFill>
            </a:endParaRPr>
          </a:p>
          <a:p>
            <a:pPr>
              <a:lnSpc>
                <a:spcPct val="80000"/>
              </a:lnSpc>
            </a:pPr>
            <a:endParaRPr lang="en-US" altLang="en-US" sz="1800">
              <a:solidFill>
                <a:schemeClr val="tx1"/>
              </a:solidFill>
            </a:endParaRPr>
          </a:p>
        </p:txBody>
      </p:sp>
    </p:spTree>
  </p:cSld>
  <p:clrMapOvr>
    <a:masterClrMapping/>
  </p:clrMapOvr>
</p:sld>
</file>

<file path=ppt/theme/theme1.xml><?xml version="1.0" encoding="utf-8"?>
<a:theme xmlns:a="http://schemas.openxmlformats.org/drawingml/2006/main" name="powerpoint-template-24">
  <a:themeElements>
    <a:clrScheme name="powerpoint-template-24 14">
      <a:dk1>
        <a:srgbClr val="4D4D4D"/>
      </a:dk1>
      <a:lt1>
        <a:srgbClr val="FFFFFF"/>
      </a:lt1>
      <a:dk2>
        <a:srgbClr val="4D4D4D"/>
      </a:dk2>
      <a:lt2>
        <a:srgbClr val="414141"/>
      </a:lt2>
      <a:accent1>
        <a:srgbClr val="035F90"/>
      </a:accent1>
      <a:accent2>
        <a:srgbClr val="0881BA"/>
      </a:accent2>
      <a:accent3>
        <a:srgbClr val="FFFFFF"/>
      </a:accent3>
      <a:accent4>
        <a:srgbClr val="404040"/>
      </a:accent4>
      <a:accent5>
        <a:srgbClr val="AAB6C6"/>
      </a:accent5>
      <a:accent6>
        <a:srgbClr val="0674A8"/>
      </a:accent6>
      <a:hlink>
        <a:srgbClr val="0D99D6"/>
      </a:hlink>
      <a:folHlink>
        <a:srgbClr val="DDDDDD"/>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116DE4"/>
        </a:lt2>
        <a:accent1>
          <a:srgbClr val="235CAF"/>
        </a:accent1>
        <a:accent2>
          <a:srgbClr val="54A1EE"/>
        </a:accent2>
        <a:accent3>
          <a:srgbClr val="FFFFFF"/>
        </a:accent3>
        <a:accent4>
          <a:srgbClr val="404040"/>
        </a:accent4>
        <a:accent5>
          <a:srgbClr val="ACB5D4"/>
        </a:accent5>
        <a:accent6>
          <a:srgbClr val="4B91D8"/>
        </a:accent6>
        <a:hlink>
          <a:srgbClr val="1391E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246DD8"/>
        </a:lt2>
        <a:accent1>
          <a:srgbClr val="2FC5F1"/>
        </a:accent1>
        <a:accent2>
          <a:srgbClr val="218DEB"/>
        </a:accent2>
        <a:accent3>
          <a:srgbClr val="FFFFFF"/>
        </a:accent3>
        <a:accent4>
          <a:srgbClr val="404040"/>
        </a:accent4>
        <a:accent5>
          <a:srgbClr val="ADDFF7"/>
        </a:accent5>
        <a:accent6>
          <a:srgbClr val="1D7FD5"/>
        </a:accent6>
        <a:hlink>
          <a:srgbClr val="39A1E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4377BA"/>
        </a:lt2>
        <a:accent1>
          <a:srgbClr val="5793D1"/>
        </a:accent1>
        <a:accent2>
          <a:srgbClr val="5FA2DB"/>
        </a:accent2>
        <a:accent3>
          <a:srgbClr val="FFFFFF"/>
        </a:accent3>
        <a:accent4>
          <a:srgbClr val="404040"/>
        </a:accent4>
        <a:accent5>
          <a:srgbClr val="B4C8E5"/>
        </a:accent5>
        <a:accent6>
          <a:srgbClr val="5592C6"/>
        </a:accent6>
        <a:hlink>
          <a:srgbClr val="68AEE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0067B5"/>
        </a:lt2>
        <a:accent1>
          <a:srgbClr val="1881BF"/>
        </a:accent1>
        <a:accent2>
          <a:srgbClr val="39B0DA"/>
        </a:accent2>
        <a:accent3>
          <a:srgbClr val="FFFFFF"/>
        </a:accent3>
        <a:accent4>
          <a:srgbClr val="404040"/>
        </a:accent4>
        <a:accent5>
          <a:srgbClr val="ABC1DC"/>
        </a:accent5>
        <a:accent6>
          <a:srgbClr val="339FC5"/>
        </a:accent6>
        <a:hlink>
          <a:srgbClr val="40B0D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026788"/>
        </a:lt2>
        <a:accent1>
          <a:srgbClr val="0089B3"/>
        </a:accent1>
        <a:accent2>
          <a:srgbClr val="01A2CE"/>
        </a:accent2>
        <a:accent3>
          <a:srgbClr val="FFFFFF"/>
        </a:accent3>
        <a:accent4>
          <a:srgbClr val="404040"/>
        </a:accent4>
        <a:accent5>
          <a:srgbClr val="AAC4D6"/>
        </a:accent5>
        <a:accent6>
          <a:srgbClr val="0192BA"/>
        </a:accent6>
        <a:hlink>
          <a:srgbClr val="01B3D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036CB7"/>
        </a:lt2>
        <a:accent1>
          <a:srgbClr val="1878BD"/>
        </a:accent1>
        <a:accent2>
          <a:srgbClr val="3E8EC8"/>
        </a:accent2>
        <a:accent3>
          <a:srgbClr val="FFFFFF"/>
        </a:accent3>
        <a:accent4>
          <a:srgbClr val="404040"/>
        </a:accent4>
        <a:accent5>
          <a:srgbClr val="ABBEDB"/>
        </a:accent5>
        <a:accent6>
          <a:srgbClr val="3780B5"/>
        </a:accent6>
        <a:hlink>
          <a:srgbClr val="559CCE"/>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036CB7"/>
        </a:lt2>
        <a:accent1>
          <a:srgbClr val="1878BD"/>
        </a:accent1>
        <a:accent2>
          <a:srgbClr val="3E8EC8"/>
        </a:accent2>
        <a:accent3>
          <a:srgbClr val="FFFFFF"/>
        </a:accent3>
        <a:accent4>
          <a:srgbClr val="404040"/>
        </a:accent4>
        <a:accent5>
          <a:srgbClr val="ABBEDB"/>
        </a:accent5>
        <a:accent6>
          <a:srgbClr val="3780B5"/>
        </a:accent6>
        <a:hlink>
          <a:srgbClr val="006AB6"/>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0045A3"/>
        </a:lt2>
        <a:accent1>
          <a:srgbClr val="005AB6"/>
        </a:accent1>
        <a:accent2>
          <a:srgbClr val="0073CF"/>
        </a:accent2>
        <a:accent3>
          <a:srgbClr val="FFFFFF"/>
        </a:accent3>
        <a:accent4>
          <a:srgbClr val="404040"/>
        </a:accent4>
        <a:accent5>
          <a:srgbClr val="AAB5D7"/>
        </a:accent5>
        <a:accent6>
          <a:srgbClr val="0068BB"/>
        </a:accent6>
        <a:hlink>
          <a:srgbClr val="0084D9"/>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161B76"/>
        </a:lt2>
        <a:accent1>
          <a:srgbClr val="0E2997"/>
        </a:accent1>
        <a:accent2>
          <a:srgbClr val="0548D9"/>
        </a:accent2>
        <a:accent3>
          <a:srgbClr val="FFFFFF"/>
        </a:accent3>
        <a:accent4>
          <a:srgbClr val="404040"/>
        </a:accent4>
        <a:accent5>
          <a:srgbClr val="AAACC9"/>
        </a:accent5>
        <a:accent6>
          <a:srgbClr val="0440C4"/>
        </a:accent6>
        <a:hlink>
          <a:srgbClr val="0070FB"/>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343434"/>
        </a:lt2>
        <a:accent1>
          <a:srgbClr val="0166AC"/>
        </a:accent1>
        <a:accent2>
          <a:srgbClr val="028FE1"/>
        </a:accent2>
        <a:accent3>
          <a:srgbClr val="FFFFFF"/>
        </a:accent3>
        <a:accent4>
          <a:srgbClr val="404040"/>
        </a:accent4>
        <a:accent5>
          <a:srgbClr val="AAB8D2"/>
        </a:accent5>
        <a:accent6>
          <a:srgbClr val="0281CC"/>
        </a:accent6>
        <a:hlink>
          <a:srgbClr val="73B5E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004469"/>
        </a:lt2>
        <a:accent1>
          <a:srgbClr val="035F90"/>
        </a:accent1>
        <a:accent2>
          <a:srgbClr val="0881BA"/>
        </a:accent2>
        <a:accent3>
          <a:srgbClr val="FFFFFF"/>
        </a:accent3>
        <a:accent4>
          <a:srgbClr val="404040"/>
        </a:accent4>
        <a:accent5>
          <a:srgbClr val="AAB6C6"/>
        </a:accent5>
        <a:accent6>
          <a:srgbClr val="0674A8"/>
        </a:accent6>
        <a:hlink>
          <a:srgbClr val="0D99D6"/>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4">
        <a:dk1>
          <a:srgbClr val="4D4D4D"/>
        </a:dk1>
        <a:lt1>
          <a:srgbClr val="FFFFFF"/>
        </a:lt1>
        <a:dk2>
          <a:srgbClr val="4D4D4D"/>
        </a:dk2>
        <a:lt2>
          <a:srgbClr val="414141"/>
        </a:lt2>
        <a:accent1>
          <a:srgbClr val="035F90"/>
        </a:accent1>
        <a:accent2>
          <a:srgbClr val="0881BA"/>
        </a:accent2>
        <a:accent3>
          <a:srgbClr val="FFFFFF"/>
        </a:accent3>
        <a:accent4>
          <a:srgbClr val="404040"/>
        </a:accent4>
        <a:accent5>
          <a:srgbClr val="AAB6C6"/>
        </a:accent5>
        <a:accent6>
          <a:srgbClr val="0674A8"/>
        </a:accent6>
        <a:hlink>
          <a:srgbClr val="0D99D6"/>
        </a:hlink>
        <a:folHlink>
          <a:srgbClr val="DDDDD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powerpoint-template</Template>
  <TotalTime>1</TotalTime>
  <Words>252</Words>
  <Application>Microsoft Office PowerPoint</Application>
  <PresentationFormat>On-screen Show (4:3)</PresentationFormat>
  <Paragraphs>35</Paragraphs>
  <Slides>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Microsoft Sans Serif</vt:lpstr>
      <vt:lpstr>Verdana</vt:lpstr>
      <vt:lpstr>굴림</vt:lpstr>
      <vt:lpstr>Times New Roman</vt:lpstr>
      <vt:lpstr>powerpoint-template-24</vt:lpstr>
      <vt:lpstr>Name of presentation</vt:lpstr>
      <vt:lpstr>PowerPoint Presentation</vt:lpstr>
      <vt:lpstr>PowerPoint Presentation</vt:lpstr>
      <vt:lpstr>Slide master</vt:lpstr>
      <vt:lpstr>Print master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sys</dc:creator>
  <cp:lastModifiedBy>sys</cp:lastModifiedBy>
  <cp:revision>1</cp:revision>
  <dcterms:created xsi:type="dcterms:W3CDTF">2016-02-01T06:17:22Z</dcterms:created>
  <dcterms:modified xsi:type="dcterms:W3CDTF">2016-02-01T06:18:43Z</dcterms:modified>
</cp:coreProperties>
</file>