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
  </p:notesMasterIdLst>
  <p:sldIdLst>
    <p:sldId id="256" r:id="rId2"/>
    <p:sldId id="280" r:id="rId3"/>
    <p:sldId id="281" r:id="rId4"/>
    <p:sldId id="257" r:id="rId5"/>
    <p:sldId id="279" r:id="rId6"/>
  </p:sldIdLst>
  <p:sldSz cx="9144000" cy="6858000" type="screen4x3"/>
  <p:notesSz cx="6858000" cy="9144000"/>
  <p:defaultTextStyle>
    <a:defPPr>
      <a:defRPr lang="en-US"/>
    </a:defPPr>
    <a:lvl1pPr algn="ctr" rtl="0" fontAlgn="base">
      <a:spcBef>
        <a:spcPct val="0"/>
      </a:spcBef>
      <a:spcAft>
        <a:spcPct val="0"/>
      </a:spcAft>
      <a:defRPr sz="2400" kern="1200">
        <a:solidFill>
          <a:schemeClr val="tx1"/>
        </a:solidFill>
        <a:latin typeface="Arial" panose="020B0604020202020204" pitchFamily="34" charset="0"/>
        <a:ea typeface="+mn-ea"/>
        <a:cs typeface="+mn-cs"/>
      </a:defRPr>
    </a:lvl1pPr>
    <a:lvl2pPr marL="457200" algn="ctr" rtl="0" fontAlgn="base">
      <a:spcBef>
        <a:spcPct val="0"/>
      </a:spcBef>
      <a:spcAft>
        <a:spcPct val="0"/>
      </a:spcAft>
      <a:defRPr sz="2400" kern="1200">
        <a:solidFill>
          <a:schemeClr val="tx1"/>
        </a:solidFill>
        <a:latin typeface="Arial" panose="020B0604020202020204" pitchFamily="34" charset="0"/>
        <a:ea typeface="+mn-ea"/>
        <a:cs typeface="+mn-cs"/>
      </a:defRPr>
    </a:lvl2pPr>
    <a:lvl3pPr marL="914400" algn="ctr" rtl="0" fontAlgn="base">
      <a:spcBef>
        <a:spcPct val="0"/>
      </a:spcBef>
      <a:spcAft>
        <a:spcPct val="0"/>
      </a:spcAft>
      <a:defRPr sz="2400" kern="1200">
        <a:solidFill>
          <a:schemeClr val="tx1"/>
        </a:solidFill>
        <a:latin typeface="Arial" panose="020B0604020202020204" pitchFamily="34" charset="0"/>
        <a:ea typeface="+mn-ea"/>
        <a:cs typeface="+mn-cs"/>
      </a:defRPr>
    </a:lvl3pPr>
    <a:lvl4pPr marL="1371600" algn="ctr" rtl="0" fontAlgn="base">
      <a:spcBef>
        <a:spcPct val="0"/>
      </a:spcBef>
      <a:spcAft>
        <a:spcPct val="0"/>
      </a:spcAft>
      <a:defRPr sz="2400" kern="1200">
        <a:solidFill>
          <a:schemeClr val="tx1"/>
        </a:solidFill>
        <a:latin typeface="Arial" panose="020B0604020202020204" pitchFamily="34" charset="0"/>
        <a:ea typeface="+mn-ea"/>
        <a:cs typeface="+mn-cs"/>
      </a:defRPr>
    </a:lvl4pPr>
    <a:lvl5pPr marL="1828800" algn="ctr" rtl="0" fontAlgn="base">
      <a:spcBef>
        <a:spcPct val="0"/>
      </a:spcBef>
      <a:spcAft>
        <a:spcPct val="0"/>
      </a:spcAft>
      <a:defRPr sz="2400" kern="1200">
        <a:solidFill>
          <a:schemeClr val="tx1"/>
        </a:solidFill>
        <a:latin typeface="Arial" panose="020B0604020202020204" pitchFamily="34" charset="0"/>
        <a:ea typeface="+mn-ea"/>
        <a:cs typeface="+mn-cs"/>
      </a:defRPr>
    </a:lvl5pPr>
    <a:lvl6pPr marL="2286000" algn="l" defTabSz="914400" rtl="0" eaLnBrk="1" latinLnBrk="0" hangingPunct="1">
      <a:defRPr sz="2400" kern="1200">
        <a:solidFill>
          <a:schemeClr val="tx1"/>
        </a:solidFill>
        <a:latin typeface="Arial" panose="020B0604020202020204" pitchFamily="34" charset="0"/>
        <a:ea typeface="+mn-ea"/>
        <a:cs typeface="+mn-cs"/>
      </a:defRPr>
    </a:lvl6pPr>
    <a:lvl7pPr marL="2743200" algn="l" defTabSz="914400" rtl="0" eaLnBrk="1" latinLnBrk="0" hangingPunct="1">
      <a:defRPr sz="2400" kern="1200">
        <a:solidFill>
          <a:schemeClr val="tx1"/>
        </a:solidFill>
        <a:latin typeface="Arial" panose="020B0604020202020204" pitchFamily="34" charset="0"/>
        <a:ea typeface="+mn-ea"/>
        <a:cs typeface="+mn-cs"/>
      </a:defRPr>
    </a:lvl7pPr>
    <a:lvl8pPr marL="3200400" algn="l" defTabSz="914400" rtl="0" eaLnBrk="1" latinLnBrk="0" hangingPunct="1">
      <a:defRPr sz="2400" kern="1200">
        <a:solidFill>
          <a:schemeClr val="tx1"/>
        </a:solidFill>
        <a:latin typeface="Arial" panose="020B0604020202020204" pitchFamily="34" charset="0"/>
        <a:ea typeface="+mn-ea"/>
        <a:cs typeface="+mn-cs"/>
      </a:defRPr>
    </a:lvl8pPr>
    <a:lvl9pPr marL="3657600" algn="l" defTabSz="914400" rtl="0" eaLnBrk="1" latinLnBrk="0" hangingPunct="1">
      <a:defRPr sz="2400"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D4D4D"/>
    <a:srgbClr val="B92D14"/>
    <a:srgbClr val="35759D"/>
    <a:srgbClr val="35B19D"/>
    <a:srgbClr val="20A6C6"/>
    <a:srgbClr val="DEDEDE"/>
    <a:srgbClr val="0033CC"/>
    <a:srgbClr val="41414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3" autoAdjust="0"/>
    <p:restoredTop sz="95596" autoAdjust="0"/>
  </p:normalViewPr>
  <p:slideViewPr>
    <p:cSldViewPr>
      <p:cViewPr varScale="1">
        <p:scale>
          <a:sx n="74" d="100"/>
          <a:sy n="74" d="100"/>
        </p:scale>
        <p:origin x="1272" y="72"/>
      </p:cViewPr>
      <p:guideLst>
        <p:guide orient="horz" pos="2160"/>
        <p:guide pos="2880"/>
      </p:guideLst>
    </p:cSldViewPr>
  </p:slideViewPr>
  <p:notesTextViewPr>
    <p:cViewPr>
      <p:scale>
        <a:sx n="100" d="100"/>
        <a:sy n="100" d="100"/>
      </p:scale>
      <p:origin x="0" y="0"/>
    </p:cViewPr>
  </p:notesTextViewPr>
  <p:sorterViewPr>
    <p:cViewPr>
      <p:scale>
        <a:sx n="75" d="100"/>
        <a:sy n="75"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22"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a:defRPr sz="1200"/>
            </a:lvl1pPr>
          </a:lstStyle>
          <a:p>
            <a:endParaRPr lang="en-US" altLang="en-US"/>
          </a:p>
        </p:txBody>
      </p:sp>
      <p:sp>
        <p:nvSpPr>
          <p:cNvPr id="81923"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endParaRPr lang="en-US" altLang="en-US"/>
          </a:p>
        </p:txBody>
      </p:sp>
      <p:sp>
        <p:nvSpPr>
          <p:cNvPr id="81924" name="Rectangle 4"/>
          <p:cNvSpPr>
            <a:spLocks noRo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81925"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81926"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l">
              <a:defRPr sz="1200"/>
            </a:lvl1pPr>
          </a:lstStyle>
          <a:p>
            <a:endParaRPr lang="en-US" altLang="en-US"/>
          </a:p>
        </p:txBody>
      </p:sp>
      <p:sp>
        <p:nvSpPr>
          <p:cNvPr id="81927"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fld id="{A3A7DB6F-8B2B-4978-9192-A7E18F0E2ED7}" type="slidenum">
              <a:rPr lang="en-US" altLang="en-US"/>
              <a:pPr/>
              <a:t>‹#›</a:t>
            </a:fld>
            <a:endParaRPr lang="en-US" altLang="en-US"/>
          </a:p>
        </p:txBody>
      </p:sp>
    </p:spTree>
    <p:extLst>
      <p:ext uri="{BB962C8B-B14F-4D97-AF65-F5344CB8AC3E}">
        <p14:creationId xmlns:p14="http://schemas.microsoft.com/office/powerpoint/2010/main" val="3016863691"/>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panose="020B0604020202020204" pitchFamily="34" charset="0"/>
        <a:ea typeface="+mn-ea"/>
        <a:cs typeface="+mn-cs"/>
      </a:defRPr>
    </a:lvl1pPr>
    <a:lvl2pPr marL="457200" algn="l" rtl="0" fontAlgn="base">
      <a:spcBef>
        <a:spcPct val="30000"/>
      </a:spcBef>
      <a:spcAft>
        <a:spcPct val="0"/>
      </a:spcAft>
      <a:defRPr sz="1200" kern="1200">
        <a:solidFill>
          <a:schemeClr val="tx1"/>
        </a:solidFill>
        <a:latin typeface="Arial" panose="020B0604020202020204" pitchFamily="34" charset="0"/>
        <a:ea typeface="+mn-ea"/>
        <a:cs typeface="+mn-cs"/>
      </a:defRPr>
    </a:lvl2pPr>
    <a:lvl3pPr marL="914400" algn="l" rtl="0" fontAlgn="base">
      <a:spcBef>
        <a:spcPct val="30000"/>
      </a:spcBef>
      <a:spcAft>
        <a:spcPct val="0"/>
      </a:spcAft>
      <a:defRPr sz="1200" kern="1200">
        <a:solidFill>
          <a:schemeClr val="tx1"/>
        </a:solidFill>
        <a:latin typeface="Arial" panose="020B0604020202020204" pitchFamily="34" charset="0"/>
        <a:ea typeface="+mn-ea"/>
        <a:cs typeface="+mn-cs"/>
      </a:defRPr>
    </a:lvl3pPr>
    <a:lvl4pPr marL="1371600" algn="l" rtl="0" fontAlgn="base">
      <a:spcBef>
        <a:spcPct val="30000"/>
      </a:spcBef>
      <a:spcAft>
        <a:spcPct val="0"/>
      </a:spcAft>
      <a:defRPr sz="1200" kern="1200">
        <a:solidFill>
          <a:schemeClr val="tx1"/>
        </a:solidFill>
        <a:latin typeface="Arial" panose="020B0604020202020204" pitchFamily="34" charset="0"/>
        <a:ea typeface="+mn-ea"/>
        <a:cs typeface="+mn-cs"/>
      </a:defRPr>
    </a:lvl4pPr>
    <a:lvl5pPr marL="1828800" algn="l" rtl="0" fontAlgn="base">
      <a:spcBef>
        <a:spcPct val="30000"/>
      </a:spcBef>
      <a:spcAft>
        <a:spcPct val="0"/>
      </a:spcAft>
      <a:defRPr sz="1200" kern="1200">
        <a:solidFill>
          <a:schemeClr val="tx1"/>
        </a:solidFill>
        <a:latin typeface="Arial" panose="020B060402020202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EE91BC2-C2AD-4A35-B75A-752CF0E9F7C0}" type="slidenum">
              <a:rPr lang="en-US" altLang="en-US"/>
              <a:pPr/>
              <a:t>1</a:t>
            </a:fld>
            <a:endParaRPr lang="en-US" altLang="en-US"/>
          </a:p>
        </p:txBody>
      </p:sp>
      <p:sp>
        <p:nvSpPr>
          <p:cNvPr id="107522" name="Rectangle 2"/>
          <p:cNvSpPr>
            <a:spLocks noRot="1" noChangeArrowheads="1" noTextEdit="1"/>
          </p:cNvSpPr>
          <p:nvPr>
            <p:ph type="sldImg"/>
          </p:nvPr>
        </p:nvSpPr>
        <p:spPr>
          <a:ln/>
        </p:spPr>
      </p:sp>
      <p:sp>
        <p:nvSpPr>
          <p:cNvPr id="107523" name="Rectangle 3"/>
          <p:cNvSpPr>
            <a:spLocks noGrp="1" noChangeArrowheads="1"/>
          </p:cNvSpPr>
          <p:nvPr>
            <p:ph type="body" idx="1"/>
          </p:nvPr>
        </p:nvSpPr>
        <p:spPr/>
        <p:txBody>
          <a:bodyPr/>
          <a:lstStyle/>
          <a:p>
            <a:endParaRPr lang="ru-RU" altLang="en-US"/>
          </a:p>
        </p:txBody>
      </p:sp>
    </p:spTree>
    <p:extLst>
      <p:ext uri="{BB962C8B-B14F-4D97-AF65-F5344CB8AC3E}">
        <p14:creationId xmlns:p14="http://schemas.microsoft.com/office/powerpoint/2010/main" val="33042983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3BF0501-5908-4DAC-A3E6-2D8642994B5A}" type="slidenum">
              <a:rPr lang="en-US" altLang="en-US"/>
              <a:pPr/>
              <a:t>4</a:t>
            </a:fld>
            <a:endParaRPr lang="en-US" altLang="en-US"/>
          </a:p>
        </p:txBody>
      </p:sp>
      <p:sp>
        <p:nvSpPr>
          <p:cNvPr id="112642" name="Rectangle 2"/>
          <p:cNvSpPr>
            <a:spLocks noRot="1" noChangeArrowheads="1" noTextEdit="1"/>
          </p:cNvSpPr>
          <p:nvPr>
            <p:ph type="sldImg"/>
          </p:nvPr>
        </p:nvSpPr>
        <p:spPr>
          <a:ln/>
        </p:spPr>
      </p:sp>
      <p:sp>
        <p:nvSpPr>
          <p:cNvPr id="112643" name="Rectangle 3"/>
          <p:cNvSpPr>
            <a:spLocks noGrp="1" noChangeArrowheads="1"/>
          </p:cNvSpPr>
          <p:nvPr>
            <p:ph type="body" idx="1"/>
          </p:nvPr>
        </p:nvSpPr>
        <p:spPr/>
        <p:txBody>
          <a:bodyPr/>
          <a:lstStyle/>
          <a:p>
            <a:endParaRPr lang="ru-RU" altLang="en-US"/>
          </a:p>
        </p:txBody>
      </p:sp>
    </p:spTree>
    <p:extLst>
      <p:ext uri="{BB962C8B-B14F-4D97-AF65-F5344CB8AC3E}">
        <p14:creationId xmlns:p14="http://schemas.microsoft.com/office/powerpoint/2010/main" val="227370567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AB4BC50-F4DB-400D-BE08-A7C3689D9238}" type="slidenum">
              <a:rPr lang="en-US" altLang="en-US"/>
              <a:pPr/>
              <a:t>5</a:t>
            </a:fld>
            <a:endParaRPr lang="en-US" altLang="en-US"/>
          </a:p>
        </p:txBody>
      </p:sp>
      <p:sp>
        <p:nvSpPr>
          <p:cNvPr id="110594" name="Rectangle 2"/>
          <p:cNvSpPr>
            <a:spLocks noRot="1" noChangeArrowheads="1" noTextEdit="1"/>
          </p:cNvSpPr>
          <p:nvPr>
            <p:ph type="sldImg"/>
          </p:nvPr>
        </p:nvSpPr>
        <p:spPr>
          <a:ln/>
        </p:spPr>
      </p:sp>
      <p:sp>
        <p:nvSpPr>
          <p:cNvPr id="110595" name="Rectangle 3"/>
          <p:cNvSpPr>
            <a:spLocks noGrp="1" noChangeArrowheads="1"/>
          </p:cNvSpPr>
          <p:nvPr>
            <p:ph type="body" idx="1"/>
          </p:nvPr>
        </p:nvSpPr>
        <p:spPr/>
        <p:txBody>
          <a:bodyPr/>
          <a:lstStyle/>
          <a:p>
            <a:endParaRPr lang="ru-RU" altLang="en-US"/>
          </a:p>
        </p:txBody>
      </p:sp>
    </p:spTree>
    <p:extLst>
      <p:ext uri="{BB962C8B-B14F-4D97-AF65-F5344CB8AC3E}">
        <p14:creationId xmlns:p14="http://schemas.microsoft.com/office/powerpoint/2010/main" val="151108324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990600" y="5334000"/>
            <a:ext cx="7772400" cy="704850"/>
          </a:xfrm>
          <a:extLst>
            <a:ext uri="{AF507438-7753-43E0-B8FC-AC1667EBCBE1}">
              <a14:hiddenEffects xmlns:a14="http://schemas.microsoft.com/office/drawing/2010/main">
                <a:effectLst>
                  <a:outerShdw dist="17961" dir="2700000" algn="ctr" rotWithShape="0">
                    <a:schemeClr val="tx1"/>
                  </a:outerShdw>
                </a:effectLst>
              </a14:hiddenEffects>
            </a:ext>
          </a:extLst>
        </p:spPr>
        <p:txBody>
          <a:bodyPr/>
          <a:lstStyle>
            <a:lvl1pPr algn="r">
              <a:defRPr sz="3600">
                <a:solidFill>
                  <a:schemeClr val="bg1"/>
                </a:solidFill>
              </a:defRPr>
            </a:lvl1pPr>
          </a:lstStyle>
          <a:p>
            <a:pPr lvl="0"/>
            <a:r>
              <a:rPr lang="en-US" altLang="en-US" noProof="0" smtClean="0"/>
              <a:t>Click to edit Master title style</a:t>
            </a:r>
          </a:p>
        </p:txBody>
      </p:sp>
      <p:sp>
        <p:nvSpPr>
          <p:cNvPr id="3075" name="Rectangle 3"/>
          <p:cNvSpPr>
            <a:spLocks noGrp="1" noChangeArrowheads="1"/>
          </p:cNvSpPr>
          <p:nvPr>
            <p:ph type="subTitle" idx="1"/>
          </p:nvPr>
        </p:nvSpPr>
        <p:spPr>
          <a:xfrm>
            <a:off x="990600" y="5867400"/>
            <a:ext cx="7772400" cy="533400"/>
          </a:xfrm>
          <a:extLst>
            <a:ext uri="{AF507438-7753-43E0-B8FC-AC1667EBCBE1}">
              <a14:hiddenEffects xmlns:a14="http://schemas.microsoft.com/office/drawing/2010/main">
                <a:effectLst>
                  <a:outerShdw dist="17961" dir="2700000" algn="ctr" rotWithShape="0">
                    <a:schemeClr val="tx1"/>
                  </a:outerShdw>
                </a:effectLst>
              </a14:hiddenEffects>
            </a:ext>
          </a:extLst>
        </p:spPr>
        <p:txBody>
          <a:bodyPr/>
          <a:lstStyle>
            <a:lvl1pPr marL="0" indent="0" algn="r">
              <a:buFontTx/>
              <a:buNone/>
              <a:defRPr sz="2400">
                <a:solidFill>
                  <a:schemeClr val="bg1"/>
                </a:solidFill>
              </a:defRPr>
            </a:lvl1pPr>
          </a:lstStyle>
          <a:p>
            <a:pPr lvl="0"/>
            <a:r>
              <a:rPr lang="en-US" altLang="en-US" noProof="0" smtClean="0"/>
              <a:t>Click to edit Master subtitle 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9227461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400800" y="1417638"/>
            <a:ext cx="1828800" cy="521176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914400" y="1417638"/>
            <a:ext cx="5334000" cy="52117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1162318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3265510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smtClean="0"/>
              <a:t>Click to edit Master text styles</a:t>
            </a:r>
          </a:p>
        </p:txBody>
      </p:sp>
    </p:spTree>
    <p:extLst>
      <p:ext uri="{BB962C8B-B14F-4D97-AF65-F5344CB8AC3E}">
        <p14:creationId xmlns:p14="http://schemas.microsoft.com/office/powerpoint/2010/main" val="20555820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914400" y="2438400"/>
            <a:ext cx="3581400" cy="4191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2438400"/>
            <a:ext cx="3581400" cy="4191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1346613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30238" y="2505075"/>
            <a:ext cx="386873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289473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2275450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805596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Tree>
    <p:extLst>
      <p:ext uri="{BB962C8B-B14F-4D97-AF65-F5344CB8AC3E}">
        <p14:creationId xmlns:p14="http://schemas.microsoft.com/office/powerpoint/2010/main" val="20195271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Tree>
    <p:extLst>
      <p:ext uri="{BB962C8B-B14F-4D97-AF65-F5344CB8AC3E}">
        <p14:creationId xmlns:p14="http://schemas.microsoft.com/office/powerpoint/2010/main" val="18168581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914400" y="1417638"/>
            <a:ext cx="7315200" cy="7159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endParaRPr lang="en-US" altLang="en-US" smtClean="0"/>
          </a:p>
        </p:txBody>
      </p:sp>
      <p:sp>
        <p:nvSpPr>
          <p:cNvPr id="1027" name="Rectangle 3"/>
          <p:cNvSpPr>
            <a:spLocks noGrp="1" noChangeArrowheads="1"/>
          </p:cNvSpPr>
          <p:nvPr>
            <p:ph type="body" idx="1"/>
          </p:nvPr>
        </p:nvSpPr>
        <p:spPr bwMode="auto">
          <a:xfrm>
            <a:off x="914400" y="2438400"/>
            <a:ext cx="7315200" cy="419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endParaRPr lang="en-US" altLang="en-US" smtClean="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rtl="0" eaLnBrk="1" fontAlgn="base" hangingPunct="1">
        <a:spcBef>
          <a:spcPct val="0"/>
        </a:spcBef>
        <a:spcAft>
          <a:spcPct val="0"/>
        </a:spcAft>
        <a:defRPr sz="4400" kern="1200">
          <a:solidFill>
            <a:schemeClr val="tx1"/>
          </a:solidFill>
          <a:latin typeface="+mj-lt"/>
          <a:ea typeface="+mj-ea"/>
          <a:cs typeface="+mj-cs"/>
        </a:defRPr>
      </a:lvl1pPr>
      <a:lvl2pPr algn="l" rtl="0" eaLnBrk="1" fontAlgn="base" hangingPunct="1">
        <a:spcBef>
          <a:spcPct val="0"/>
        </a:spcBef>
        <a:spcAft>
          <a:spcPct val="0"/>
        </a:spcAft>
        <a:defRPr sz="4400">
          <a:solidFill>
            <a:schemeClr val="tx1"/>
          </a:solidFill>
          <a:latin typeface="Microsoft Sans Serif" panose="020B0604020202020204" pitchFamily="34" charset="0"/>
        </a:defRPr>
      </a:lvl2pPr>
      <a:lvl3pPr algn="l" rtl="0" eaLnBrk="1" fontAlgn="base" hangingPunct="1">
        <a:spcBef>
          <a:spcPct val="0"/>
        </a:spcBef>
        <a:spcAft>
          <a:spcPct val="0"/>
        </a:spcAft>
        <a:defRPr sz="4400">
          <a:solidFill>
            <a:schemeClr val="tx1"/>
          </a:solidFill>
          <a:latin typeface="Microsoft Sans Serif" panose="020B0604020202020204" pitchFamily="34" charset="0"/>
        </a:defRPr>
      </a:lvl3pPr>
      <a:lvl4pPr algn="l" rtl="0" eaLnBrk="1" fontAlgn="base" hangingPunct="1">
        <a:spcBef>
          <a:spcPct val="0"/>
        </a:spcBef>
        <a:spcAft>
          <a:spcPct val="0"/>
        </a:spcAft>
        <a:defRPr sz="4400">
          <a:solidFill>
            <a:schemeClr val="tx1"/>
          </a:solidFill>
          <a:latin typeface="Microsoft Sans Serif" panose="020B0604020202020204" pitchFamily="34" charset="0"/>
        </a:defRPr>
      </a:lvl4pPr>
      <a:lvl5pPr algn="l" rtl="0" eaLnBrk="1" fontAlgn="base" hangingPunct="1">
        <a:spcBef>
          <a:spcPct val="0"/>
        </a:spcBef>
        <a:spcAft>
          <a:spcPct val="0"/>
        </a:spcAft>
        <a:defRPr sz="4400">
          <a:solidFill>
            <a:schemeClr val="tx1"/>
          </a:solidFill>
          <a:latin typeface="Microsoft Sans Serif" panose="020B0604020202020204" pitchFamily="34" charset="0"/>
        </a:defRPr>
      </a:lvl5pPr>
      <a:lvl6pPr marL="457200" algn="l" rtl="0" eaLnBrk="1" fontAlgn="base" hangingPunct="1">
        <a:spcBef>
          <a:spcPct val="0"/>
        </a:spcBef>
        <a:spcAft>
          <a:spcPct val="0"/>
        </a:spcAft>
        <a:defRPr sz="4400">
          <a:solidFill>
            <a:schemeClr val="tx1"/>
          </a:solidFill>
          <a:latin typeface="Microsoft Sans Serif" panose="020B0604020202020204" pitchFamily="34" charset="0"/>
        </a:defRPr>
      </a:lvl6pPr>
      <a:lvl7pPr marL="914400" algn="l" rtl="0" eaLnBrk="1" fontAlgn="base" hangingPunct="1">
        <a:spcBef>
          <a:spcPct val="0"/>
        </a:spcBef>
        <a:spcAft>
          <a:spcPct val="0"/>
        </a:spcAft>
        <a:defRPr sz="4400">
          <a:solidFill>
            <a:schemeClr val="tx1"/>
          </a:solidFill>
          <a:latin typeface="Microsoft Sans Serif" panose="020B0604020202020204" pitchFamily="34" charset="0"/>
        </a:defRPr>
      </a:lvl7pPr>
      <a:lvl8pPr marL="1371600" algn="l" rtl="0" eaLnBrk="1" fontAlgn="base" hangingPunct="1">
        <a:spcBef>
          <a:spcPct val="0"/>
        </a:spcBef>
        <a:spcAft>
          <a:spcPct val="0"/>
        </a:spcAft>
        <a:defRPr sz="4400">
          <a:solidFill>
            <a:schemeClr val="tx1"/>
          </a:solidFill>
          <a:latin typeface="Microsoft Sans Serif" panose="020B0604020202020204" pitchFamily="34" charset="0"/>
        </a:defRPr>
      </a:lvl8pPr>
      <a:lvl9pPr marL="1828800" algn="l" rtl="0" eaLnBrk="1" fontAlgn="base" hangingPunct="1">
        <a:spcBef>
          <a:spcPct val="0"/>
        </a:spcBef>
        <a:spcAft>
          <a:spcPct val="0"/>
        </a:spcAft>
        <a:defRPr sz="4400">
          <a:solidFill>
            <a:schemeClr val="tx1"/>
          </a:solidFill>
          <a:latin typeface="Microsoft Sans Serif" panose="020B0604020202020204" pitchFamily="34" charset="0"/>
        </a:defRPr>
      </a:lvl9pPr>
    </p:titleStyle>
    <p:bodyStyle>
      <a:lvl1pPr marL="342900" indent="-342900" algn="l" rtl="0" eaLnBrk="1" fontAlgn="base" hangingPunct="1">
        <a:spcBef>
          <a:spcPct val="20000"/>
        </a:spcBef>
        <a:spcAft>
          <a:spcPct val="0"/>
        </a:spcAft>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053" name="Rectangle 5"/>
          <p:cNvSpPr>
            <a:spLocks noGrp="1" noChangeArrowheads="1"/>
          </p:cNvSpPr>
          <p:nvPr>
            <p:ph type="ctrTitle"/>
          </p:nvPr>
        </p:nvSpPr>
        <p:spPr>
          <a:xfrm>
            <a:off x="200025" y="371475"/>
            <a:ext cx="3429000" cy="1447800"/>
          </a:xfrm>
          <a:effectLst>
            <a:outerShdw dist="17961" dir="2700000" algn="ctr" rotWithShape="0">
              <a:srgbClr val="0033CC"/>
            </a:outerShdw>
          </a:effectLst>
        </p:spPr>
        <p:txBody>
          <a:bodyPr/>
          <a:lstStyle/>
          <a:p>
            <a:pPr algn="ctr"/>
            <a:r>
              <a:rPr lang="en-US" altLang="en-US" sz="4300"/>
              <a:t>Name of</a:t>
            </a:r>
            <a:br>
              <a:rPr lang="en-US" altLang="en-US" sz="4300"/>
            </a:br>
            <a:r>
              <a:rPr lang="en-US" altLang="en-US" sz="4300"/>
              <a:t>presentation</a:t>
            </a:r>
            <a:endParaRPr lang="ru-RU" altLang="en-US" sz="4300"/>
          </a:p>
        </p:txBody>
      </p:sp>
      <p:sp>
        <p:nvSpPr>
          <p:cNvPr id="2056" name="Rectangle 8"/>
          <p:cNvSpPr>
            <a:spLocks noGrp="1" noChangeArrowheads="1"/>
          </p:cNvSpPr>
          <p:nvPr>
            <p:ph type="subTitle" idx="1"/>
          </p:nvPr>
        </p:nvSpPr>
        <p:spPr>
          <a:xfrm>
            <a:off x="447675" y="1743075"/>
            <a:ext cx="2895600" cy="476250"/>
          </a:xfrm>
          <a:effectLst>
            <a:outerShdw dist="17961" dir="2700000" algn="ctr" rotWithShape="0">
              <a:srgbClr val="0033CC"/>
            </a:outerShdw>
          </a:effectLst>
        </p:spPr>
        <p:txBody>
          <a:bodyPr/>
          <a:lstStyle/>
          <a:p>
            <a:pPr algn="ctr">
              <a:lnSpc>
                <a:spcPct val="90000"/>
              </a:lnSpc>
            </a:pPr>
            <a:r>
              <a:rPr lang="en-US" altLang="en-US"/>
              <a:t>Company name</a:t>
            </a:r>
            <a:endParaRPr lang="ru-RU" altLang="en-US"/>
          </a:p>
        </p:txBody>
      </p:sp>
      <p:sp>
        <p:nvSpPr>
          <p:cNvPr id="2" name="Rectangle 1"/>
          <p:cNvSpPr/>
          <p:nvPr/>
        </p:nvSpPr>
        <p:spPr>
          <a:xfrm>
            <a:off x="4343400" y="5410200"/>
            <a:ext cx="4572000" cy="830997"/>
          </a:xfrm>
          <a:prstGeom prst="rect">
            <a:avLst/>
          </a:prstGeom>
        </p:spPr>
        <p:txBody>
          <a:bodyPr>
            <a:spAutoFit/>
          </a:bodyPr>
          <a:lstStyle/>
          <a:p>
            <a:r>
              <a:rPr lang="en-US" dirty="0" smtClean="0"/>
              <a:t>irppt.com</a:t>
            </a:r>
          </a:p>
          <a:p>
            <a:r>
              <a:rPr lang="fa-IR" dirty="0" smtClean="0"/>
              <a:t>مرکز پاورپوینت مادسیج</a:t>
            </a:r>
            <a:endParaRPr lang="fa-IR"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dirty="0"/>
          </a:p>
        </p:txBody>
      </p:sp>
      <p:sp>
        <p:nvSpPr>
          <p:cNvPr id="4" name="Quad Arrow Callout 3"/>
          <p:cNvSpPr/>
          <p:nvPr/>
        </p:nvSpPr>
        <p:spPr bwMode="auto">
          <a:xfrm>
            <a:off x="3214678" y="1785926"/>
            <a:ext cx="2928958" cy="3286148"/>
          </a:xfrm>
          <a:prstGeom prst="quadArrowCallout">
            <a:avLst/>
          </a:prstGeom>
          <a:solidFill>
            <a:schemeClr val="accent2"/>
          </a:solidFill>
          <a:ln w="9525" cap="flat" cmpd="sng" algn="ctr">
            <a:noFill/>
            <a:prstDash val="solid"/>
            <a:round/>
            <a:headEnd type="none" w="med" len="med"/>
            <a:tailEnd type="none" w="med" len="med"/>
          </a:ln>
          <a:effectLst/>
        </p:spPr>
        <p:txBody>
          <a:bodyPr vert="horz" wrap="none" lIns="91440" tIns="45720" rIns="91440" bIns="45720" numCol="1" rtlCol="1" anchor="ctr" anchorCtr="0" compatLnSpc="1">
            <a:prstTxWarp prst="textNoShape">
              <a:avLst/>
            </a:prstTxWarp>
          </a:bodyPr>
          <a:lstStyle/>
          <a:p>
            <a:pPr>
              <a:lnSpc>
                <a:spcPct val="80000"/>
              </a:lnSpc>
            </a:pPr>
            <a:r>
              <a:rPr lang="en-US" altLang="ko-KR" dirty="0" smtClean="0">
                <a:latin typeface="Verdana" pitchFamily="34" charset="0"/>
                <a:ea typeface="Gulim" pitchFamily="34" charset="-127"/>
              </a:rPr>
              <a:t>Your Text here</a:t>
            </a:r>
            <a:endParaRPr lang="en-US" altLang="ko-KR" dirty="0">
              <a:latin typeface="Verdana" pitchFamily="34" charset="0"/>
              <a:ea typeface="Gulim" pitchFamily="34" charset="-127"/>
            </a:endParaRPr>
          </a:p>
        </p:txBody>
      </p:sp>
      <p:sp>
        <p:nvSpPr>
          <p:cNvPr id="5" name="Oval 4"/>
          <p:cNvSpPr/>
          <p:nvPr/>
        </p:nvSpPr>
        <p:spPr bwMode="auto">
          <a:xfrm>
            <a:off x="1142976" y="2786058"/>
            <a:ext cx="2000264" cy="1571636"/>
          </a:xfrm>
          <a:prstGeom prst="ellipse">
            <a:avLst/>
          </a:prstGeom>
          <a:solidFill>
            <a:schemeClr val="bg2"/>
          </a:solidFill>
          <a:ln w="9525" cap="flat" cmpd="sng" algn="ctr">
            <a:noFill/>
            <a:prstDash val="solid"/>
            <a:round/>
            <a:headEnd type="none" w="med" len="med"/>
            <a:tailEnd type="none" w="med" len="med"/>
          </a:ln>
          <a:effectLst/>
        </p:spPr>
        <p:txBody>
          <a:bodyPr vert="horz" wrap="none" lIns="91440" tIns="45720" rIns="91440" bIns="45720" numCol="1" rtlCol="1" anchor="ctr" anchorCtr="0" compatLnSpc="1">
            <a:prstTxWarp prst="textNoShape">
              <a:avLst/>
            </a:prstTxWarp>
          </a:bodyPr>
          <a:lstStyle/>
          <a:p>
            <a:pPr>
              <a:lnSpc>
                <a:spcPct val="80000"/>
              </a:lnSpc>
            </a:pPr>
            <a:r>
              <a:rPr lang="en-US" altLang="ko-KR" dirty="0" smtClean="0">
                <a:latin typeface="Verdana" pitchFamily="34" charset="0"/>
                <a:ea typeface="Gulim" pitchFamily="34" charset="-127"/>
              </a:rPr>
              <a:t>Your Text here</a:t>
            </a:r>
            <a:endParaRPr lang="en-US" altLang="ko-KR" dirty="0">
              <a:latin typeface="Verdana" pitchFamily="34" charset="0"/>
              <a:ea typeface="Gulim" pitchFamily="34" charset="-127"/>
            </a:endParaRPr>
          </a:p>
        </p:txBody>
      </p:sp>
      <p:sp>
        <p:nvSpPr>
          <p:cNvPr id="6" name="Oval 5"/>
          <p:cNvSpPr/>
          <p:nvPr/>
        </p:nvSpPr>
        <p:spPr bwMode="auto">
          <a:xfrm>
            <a:off x="3643306" y="5286364"/>
            <a:ext cx="2000264" cy="1571636"/>
          </a:xfrm>
          <a:prstGeom prst="ellipse">
            <a:avLst/>
          </a:prstGeom>
          <a:solidFill>
            <a:schemeClr val="bg2"/>
          </a:solidFill>
          <a:ln w="9525" cap="flat" cmpd="sng" algn="ctr">
            <a:noFill/>
            <a:prstDash val="solid"/>
            <a:round/>
            <a:headEnd type="none" w="med" len="med"/>
            <a:tailEnd type="none" w="med" len="med"/>
          </a:ln>
          <a:effectLst/>
        </p:spPr>
        <p:txBody>
          <a:bodyPr vert="horz" wrap="none" lIns="91440" tIns="45720" rIns="91440" bIns="45720" numCol="1" rtlCol="1" anchor="ctr" anchorCtr="0" compatLnSpc="1">
            <a:prstTxWarp prst="textNoShape">
              <a:avLst/>
            </a:prstTxWarp>
          </a:bodyPr>
          <a:lstStyle/>
          <a:p>
            <a:pPr>
              <a:lnSpc>
                <a:spcPct val="80000"/>
              </a:lnSpc>
            </a:pPr>
            <a:r>
              <a:rPr lang="en-US" altLang="ko-KR" dirty="0" smtClean="0">
                <a:latin typeface="Verdana" pitchFamily="34" charset="0"/>
                <a:ea typeface="Gulim" pitchFamily="34" charset="-127"/>
              </a:rPr>
              <a:t>Your Text here</a:t>
            </a:r>
            <a:endParaRPr lang="en-US" altLang="ko-KR" dirty="0">
              <a:latin typeface="Verdana" pitchFamily="34" charset="0"/>
              <a:ea typeface="Gulim" pitchFamily="34" charset="-127"/>
            </a:endParaRPr>
          </a:p>
        </p:txBody>
      </p:sp>
      <p:sp>
        <p:nvSpPr>
          <p:cNvPr id="7" name="Oval 6"/>
          <p:cNvSpPr/>
          <p:nvPr/>
        </p:nvSpPr>
        <p:spPr bwMode="auto">
          <a:xfrm>
            <a:off x="6286512" y="2571744"/>
            <a:ext cx="2000264" cy="1571636"/>
          </a:xfrm>
          <a:prstGeom prst="ellipse">
            <a:avLst/>
          </a:prstGeom>
          <a:solidFill>
            <a:schemeClr val="bg2"/>
          </a:solidFill>
          <a:ln w="9525" cap="flat" cmpd="sng" algn="ctr">
            <a:noFill/>
            <a:prstDash val="solid"/>
            <a:round/>
            <a:headEnd type="none" w="med" len="med"/>
            <a:tailEnd type="none" w="med" len="med"/>
          </a:ln>
          <a:effectLst/>
        </p:spPr>
        <p:txBody>
          <a:bodyPr vert="horz" wrap="none" lIns="91440" tIns="45720" rIns="91440" bIns="45720" numCol="1" rtlCol="1" anchor="ctr" anchorCtr="0" compatLnSpc="1">
            <a:prstTxWarp prst="textNoShape">
              <a:avLst/>
            </a:prstTxWarp>
          </a:bodyPr>
          <a:lstStyle/>
          <a:p>
            <a:pPr>
              <a:lnSpc>
                <a:spcPct val="80000"/>
              </a:lnSpc>
            </a:pPr>
            <a:r>
              <a:rPr lang="en-US" altLang="ko-KR" dirty="0" smtClean="0">
                <a:latin typeface="Verdana" pitchFamily="34" charset="0"/>
                <a:ea typeface="Gulim" pitchFamily="34" charset="-127"/>
              </a:rPr>
              <a:t>Your Text here</a:t>
            </a:r>
            <a:endParaRPr lang="en-US" altLang="ko-KR" dirty="0">
              <a:latin typeface="Verdana" pitchFamily="34" charset="0"/>
              <a:ea typeface="Gulim" pitchFamily="34" charset="-127"/>
            </a:endParaRPr>
          </a:p>
        </p:txBody>
      </p:sp>
      <p:sp>
        <p:nvSpPr>
          <p:cNvPr id="8" name="Oval 7"/>
          <p:cNvSpPr/>
          <p:nvPr/>
        </p:nvSpPr>
        <p:spPr bwMode="auto">
          <a:xfrm>
            <a:off x="3571868" y="214290"/>
            <a:ext cx="2000264" cy="1571636"/>
          </a:xfrm>
          <a:prstGeom prst="ellipse">
            <a:avLst/>
          </a:prstGeom>
          <a:solidFill>
            <a:schemeClr val="bg2"/>
          </a:solidFill>
          <a:ln w="9525" cap="flat" cmpd="sng" algn="ctr">
            <a:noFill/>
            <a:prstDash val="solid"/>
            <a:round/>
            <a:headEnd type="none" w="med" len="med"/>
            <a:tailEnd type="none" w="med" len="med"/>
          </a:ln>
          <a:effectLst/>
        </p:spPr>
        <p:txBody>
          <a:bodyPr vert="horz" wrap="none" lIns="91440" tIns="45720" rIns="91440" bIns="45720" numCol="1" rtlCol="1" anchor="ctr" anchorCtr="0" compatLnSpc="1">
            <a:prstTxWarp prst="textNoShape">
              <a:avLst/>
            </a:prstTxWarp>
          </a:bodyPr>
          <a:lstStyle/>
          <a:p>
            <a:pPr>
              <a:lnSpc>
                <a:spcPct val="80000"/>
              </a:lnSpc>
            </a:pPr>
            <a:r>
              <a:rPr lang="en-US" altLang="ko-KR" dirty="0" smtClean="0">
                <a:latin typeface="Verdana" pitchFamily="34" charset="0"/>
                <a:ea typeface="Gulim" pitchFamily="34" charset="-127"/>
              </a:rPr>
              <a:t>Your Text here</a:t>
            </a:r>
            <a:endParaRPr lang="en-US" altLang="ko-KR" dirty="0">
              <a:latin typeface="Verdana" pitchFamily="34" charset="0"/>
              <a:ea typeface="Gulim" pitchFamily="34" charset="-127"/>
            </a:endParaRPr>
          </a:p>
        </p:txBody>
      </p:sp>
    </p:spTree>
    <p:extLst>
      <p:ext uri="{BB962C8B-B14F-4D97-AF65-F5344CB8AC3E}">
        <p14:creationId xmlns:p14="http://schemas.microsoft.com/office/powerpoint/2010/main" val="231890376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dirty="0"/>
          </a:p>
        </p:txBody>
      </p:sp>
      <p:sp>
        <p:nvSpPr>
          <p:cNvPr id="4" name="Bevel 3"/>
          <p:cNvSpPr/>
          <p:nvPr/>
        </p:nvSpPr>
        <p:spPr bwMode="auto">
          <a:xfrm>
            <a:off x="785786" y="571480"/>
            <a:ext cx="3214710" cy="2786082"/>
          </a:xfrm>
          <a:prstGeom prst="bevel">
            <a:avLst/>
          </a:prstGeom>
          <a:solidFill>
            <a:schemeClr val="accent2"/>
          </a:solidFill>
          <a:ln w="9525" cap="flat" cmpd="sng" algn="ctr">
            <a:noFill/>
            <a:prstDash val="solid"/>
            <a:round/>
            <a:headEnd type="none" w="med" len="med"/>
            <a:tailEnd type="none" w="med" len="med"/>
          </a:ln>
          <a:effectLst/>
        </p:spPr>
        <p:txBody>
          <a:bodyPr vert="horz" wrap="none" lIns="91440" tIns="45720" rIns="91440" bIns="45720" numCol="1" rtlCol="1" anchor="ctr" anchorCtr="0" compatLnSpc="1">
            <a:prstTxWarp prst="textNoShape">
              <a:avLst/>
            </a:prstTxWarp>
          </a:bodyPr>
          <a:lstStyle/>
          <a:p>
            <a:pPr>
              <a:lnSpc>
                <a:spcPct val="80000"/>
              </a:lnSpc>
            </a:pPr>
            <a:r>
              <a:rPr lang="en-US" altLang="ko-KR" dirty="0" smtClean="0">
                <a:latin typeface="Verdana" pitchFamily="34" charset="0"/>
                <a:ea typeface="Gulim" pitchFamily="34" charset="-127"/>
              </a:rPr>
              <a:t>Your Text here</a:t>
            </a:r>
            <a:endParaRPr lang="en-US" altLang="ko-KR" dirty="0">
              <a:latin typeface="Verdana" pitchFamily="34" charset="0"/>
              <a:ea typeface="Gulim" pitchFamily="34" charset="-127"/>
            </a:endParaRPr>
          </a:p>
        </p:txBody>
      </p:sp>
      <p:sp>
        <p:nvSpPr>
          <p:cNvPr id="5" name="Bevel 4"/>
          <p:cNvSpPr/>
          <p:nvPr/>
        </p:nvSpPr>
        <p:spPr bwMode="auto">
          <a:xfrm>
            <a:off x="5429256" y="642918"/>
            <a:ext cx="3214710" cy="2786082"/>
          </a:xfrm>
          <a:prstGeom prst="bevel">
            <a:avLst/>
          </a:prstGeom>
          <a:solidFill>
            <a:schemeClr val="accent2"/>
          </a:solidFill>
          <a:ln w="9525" cap="flat" cmpd="sng" algn="ctr">
            <a:noFill/>
            <a:prstDash val="solid"/>
            <a:round/>
            <a:headEnd type="none" w="med" len="med"/>
            <a:tailEnd type="none" w="med" len="med"/>
          </a:ln>
          <a:effectLst/>
        </p:spPr>
        <p:txBody>
          <a:bodyPr vert="horz" wrap="none" lIns="91440" tIns="45720" rIns="91440" bIns="45720" numCol="1" rtlCol="1" anchor="ctr" anchorCtr="0" compatLnSpc="1">
            <a:prstTxWarp prst="textNoShape">
              <a:avLst/>
            </a:prstTxWarp>
          </a:bodyPr>
          <a:lstStyle/>
          <a:p>
            <a:pPr>
              <a:lnSpc>
                <a:spcPct val="80000"/>
              </a:lnSpc>
            </a:pPr>
            <a:r>
              <a:rPr lang="en-US" altLang="ko-KR" dirty="0" smtClean="0">
                <a:latin typeface="Verdana" pitchFamily="34" charset="0"/>
                <a:ea typeface="Gulim" pitchFamily="34" charset="-127"/>
              </a:rPr>
              <a:t>Your Text here</a:t>
            </a:r>
            <a:endParaRPr lang="en-US" altLang="ko-KR" dirty="0">
              <a:latin typeface="Verdana" pitchFamily="34" charset="0"/>
              <a:ea typeface="Gulim" pitchFamily="34" charset="-127"/>
            </a:endParaRPr>
          </a:p>
        </p:txBody>
      </p:sp>
      <p:sp>
        <p:nvSpPr>
          <p:cNvPr id="6" name="Bevel 5"/>
          <p:cNvSpPr/>
          <p:nvPr/>
        </p:nvSpPr>
        <p:spPr bwMode="auto">
          <a:xfrm>
            <a:off x="785786" y="3929066"/>
            <a:ext cx="3214710" cy="2786082"/>
          </a:xfrm>
          <a:prstGeom prst="bevel">
            <a:avLst/>
          </a:prstGeom>
          <a:solidFill>
            <a:schemeClr val="accent2"/>
          </a:solidFill>
          <a:ln w="9525" cap="flat" cmpd="sng" algn="ctr">
            <a:noFill/>
            <a:prstDash val="solid"/>
            <a:round/>
            <a:headEnd type="none" w="med" len="med"/>
            <a:tailEnd type="none" w="med" len="med"/>
          </a:ln>
          <a:effectLst/>
        </p:spPr>
        <p:txBody>
          <a:bodyPr vert="horz" wrap="none" lIns="91440" tIns="45720" rIns="91440" bIns="45720" numCol="1" rtlCol="1" anchor="ctr" anchorCtr="0" compatLnSpc="1">
            <a:prstTxWarp prst="textNoShape">
              <a:avLst/>
            </a:prstTxWarp>
          </a:bodyPr>
          <a:lstStyle/>
          <a:p>
            <a:pPr>
              <a:lnSpc>
                <a:spcPct val="80000"/>
              </a:lnSpc>
            </a:pPr>
            <a:r>
              <a:rPr lang="en-US" altLang="ko-KR" dirty="0" smtClean="0">
                <a:latin typeface="Verdana" pitchFamily="34" charset="0"/>
                <a:ea typeface="Gulim" pitchFamily="34" charset="-127"/>
              </a:rPr>
              <a:t>Your Text here</a:t>
            </a:r>
            <a:endParaRPr lang="en-US" altLang="ko-KR" dirty="0">
              <a:latin typeface="Verdana" pitchFamily="34" charset="0"/>
              <a:ea typeface="Gulim" pitchFamily="34" charset="-127"/>
            </a:endParaRPr>
          </a:p>
        </p:txBody>
      </p:sp>
      <p:sp>
        <p:nvSpPr>
          <p:cNvPr id="7" name="Bevel 6"/>
          <p:cNvSpPr/>
          <p:nvPr/>
        </p:nvSpPr>
        <p:spPr bwMode="auto">
          <a:xfrm>
            <a:off x="5500694" y="3857628"/>
            <a:ext cx="3214710" cy="2786082"/>
          </a:xfrm>
          <a:prstGeom prst="bevel">
            <a:avLst/>
          </a:prstGeom>
          <a:solidFill>
            <a:schemeClr val="accent2"/>
          </a:solidFill>
          <a:ln w="9525" cap="flat" cmpd="sng" algn="ctr">
            <a:noFill/>
            <a:prstDash val="solid"/>
            <a:round/>
            <a:headEnd type="none" w="med" len="med"/>
            <a:tailEnd type="none" w="med" len="med"/>
          </a:ln>
          <a:effectLst/>
        </p:spPr>
        <p:txBody>
          <a:bodyPr vert="horz" wrap="none" lIns="91440" tIns="45720" rIns="91440" bIns="45720" numCol="1" rtlCol="1" anchor="ctr" anchorCtr="0" compatLnSpc="1">
            <a:prstTxWarp prst="textNoShape">
              <a:avLst/>
            </a:prstTxWarp>
          </a:bodyPr>
          <a:lstStyle/>
          <a:p>
            <a:pPr>
              <a:lnSpc>
                <a:spcPct val="80000"/>
              </a:lnSpc>
            </a:pPr>
            <a:r>
              <a:rPr lang="en-US" altLang="ko-KR" dirty="0" smtClean="0">
                <a:latin typeface="Verdana" pitchFamily="34" charset="0"/>
                <a:ea typeface="Gulim" pitchFamily="34" charset="-127"/>
              </a:rPr>
              <a:t>Your Text here</a:t>
            </a:r>
            <a:endParaRPr lang="en-US" altLang="ko-KR" dirty="0">
              <a:latin typeface="Verdana" pitchFamily="34" charset="0"/>
              <a:ea typeface="Gulim" pitchFamily="34" charset="-127"/>
            </a:endParaRPr>
          </a:p>
        </p:txBody>
      </p:sp>
      <p:sp>
        <p:nvSpPr>
          <p:cNvPr id="8" name="Left-Right Arrow 7"/>
          <p:cNvSpPr/>
          <p:nvPr/>
        </p:nvSpPr>
        <p:spPr bwMode="auto">
          <a:xfrm>
            <a:off x="4214810" y="2000240"/>
            <a:ext cx="1000132" cy="571504"/>
          </a:xfrm>
          <a:prstGeom prst="leftRightArrow">
            <a:avLst/>
          </a:prstGeom>
          <a:solidFill>
            <a:schemeClr val="bg2"/>
          </a:solidFill>
          <a:ln w="9525" cap="flat" cmpd="sng" algn="ctr">
            <a:noFill/>
            <a:prstDash val="solid"/>
            <a:round/>
            <a:headEnd type="none" w="med" len="med"/>
            <a:tailEnd type="none" w="med" len="med"/>
          </a:ln>
          <a:effectLst/>
        </p:spPr>
        <p:txBody>
          <a:bodyPr vert="horz" wrap="none" lIns="91440" tIns="45720" rIns="91440" bIns="45720" numCol="1" rtlCol="1"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fa-IR" sz="2400" b="0" i="0" u="none" strike="noStrike" cap="none" normalizeH="0" baseline="0" smtClean="0">
              <a:ln>
                <a:noFill/>
              </a:ln>
              <a:solidFill>
                <a:schemeClr val="tx1"/>
              </a:solidFill>
              <a:effectLst/>
              <a:latin typeface="Arial" charset="0"/>
            </a:endParaRPr>
          </a:p>
        </p:txBody>
      </p:sp>
      <p:sp>
        <p:nvSpPr>
          <p:cNvPr id="9" name="Left-Right Arrow 8"/>
          <p:cNvSpPr/>
          <p:nvPr/>
        </p:nvSpPr>
        <p:spPr bwMode="auto">
          <a:xfrm>
            <a:off x="4286248" y="4572008"/>
            <a:ext cx="1000132" cy="571504"/>
          </a:xfrm>
          <a:prstGeom prst="leftRightArrow">
            <a:avLst/>
          </a:prstGeom>
          <a:solidFill>
            <a:schemeClr val="bg2"/>
          </a:solidFill>
          <a:ln w="9525" cap="flat" cmpd="sng" algn="ctr">
            <a:noFill/>
            <a:prstDash val="solid"/>
            <a:round/>
            <a:headEnd type="none" w="med" len="med"/>
            <a:tailEnd type="none" w="med" len="med"/>
          </a:ln>
          <a:effectLst/>
        </p:spPr>
        <p:txBody>
          <a:bodyPr vert="horz" wrap="none" lIns="91440" tIns="45720" rIns="91440" bIns="45720" numCol="1" rtlCol="1"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fa-IR" sz="2400" b="0" i="0" u="none" strike="noStrike" cap="none" normalizeH="0" baseline="0" smtClean="0">
              <a:ln>
                <a:noFill/>
              </a:ln>
              <a:solidFill>
                <a:schemeClr val="tx1"/>
              </a:solidFill>
              <a:effectLst/>
              <a:latin typeface="Arial" charset="0"/>
            </a:endParaRPr>
          </a:p>
        </p:txBody>
      </p:sp>
    </p:spTree>
    <p:extLst>
      <p:ext uri="{BB962C8B-B14F-4D97-AF65-F5344CB8AC3E}">
        <p14:creationId xmlns:p14="http://schemas.microsoft.com/office/powerpoint/2010/main" val="287011555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2" name="Rectangle 4"/>
          <p:cNvSpPr>
            <a:spLocks noGrp="1" noChangeArrowheads="1"/>
          </p:cNvSpPr>
          <p:nvPr>
            <p:ph type="title"/>
          </p:nvPr>
        </p:nvSpPr>
        <p:spPr>
          <a:xfrm>
            <a:off x="990600" y="261938"/>
            <a:ext cx="7315200" cy="715962"/>
          </a:xfrm>
          <a:extLst>
            <a:ext uri="{AF507438-7753-43E0-B8FC-AC1667EBCBE1}">
              <a14:hiddenEffects xmlns:a14="http://schemas.microsoft.com/office/drawing/2010/main">
                <a:effectLst>
                  <a:outerShdw dist="17961" dir="2700000" algn="ctr" rotWithShape="0">
                    <a:schemeClr val="bg2"/>
                  </a:outerShdw>
                </a:effectLst>
              </a14:hiddenEffects>
            </a:ext>
          </a:extLst>
        </p:spPr>
        <p:txBody>
          <a:bodyPr/>
          <a:lstStyle/>
          <a:p>
            <a:r>
              <a:rPr lang="en-US" altLang="en-US" sz="4000">
                <a:solidFill>
                  <a:schemeClr val="bg1"/>
                </a:solidFill>
              </a:rPr>
              <a:t>Slide master</a:t>
            </a:r>
            <a:endParaRPr lang="ru-RU" altLang="en-US" sz="4000">
              <a:solidFill>
                <a:schemeClr val="bg1"/>
              </a:solidFill>
            </a:endParaRPr>
          </a:p>
        </p:txBody>
      </p:sp>
      <p:sp>
        <p:nvSpPr>
          <p:cNvPr id="17413" name="Rectangle 5"/>
          <p:cNvSpPr>
            <a:spLocks noGrp="1" noChangeArrowheads="1"/>
          </p:cNvSpPr>
          <p:nvPr>
            <p:ph type="body" idx="1"/>
          </p:nvPr>
        </p:nvSpPr>
        <p:spPr>
          <a:xfrm>
            <a:off x="990600" y="1905000"/>
            <a:ext cx="7315200" cy="4191000"/>
          </a:xfrm>
        </p:spPr>
        <p:txBody>
          <a:bodyPr/>
          <a:lstStyle/>
          <a:p>
            <a:pPr>
              <a:lnSpc>
                <a:spcPct val="80000"/>
              </a:lnSpc>
            </a:pPr>
            <a:r>
              <a:rPr lang="en-US" altLang="ko-KR" sz="2000">
                <a:latin typeface="Verdana" panose="020B0604030504040204" pitchFamily="34" charset="0"/>
                <a:ea typeface="굴림" panose="020B0600000101010101" pitchFamily="34" charset="-127"/>
              </a:rPr>
              <a:t>Your Text here</a:t>
            </a:r>
          </a:p>
          <a:p>
            <a:pPr>
              <a:lnSpc>
                <a:spcPct val="80000"/>
              </a:lnSpc>
            </a:pPr>
            <a:endParaRPr lang="en-US" altLang="ko-KR" sz="2000">
              <a:latin typeface="Verdana" panose="020B0604030504040204" pitchFamily="34" charset="0"/>
              <a:ea typeface="굴림" panose="020B0600000101010101" pitchFamily="34" charset="-127"/>
            </a:endParaRPr>
          </a:p>
          <a:p>
            <a:pPr>
              <a:lnSpc>
                <a:spcPct val="80000"/>
              </a:lnSpc>
            </a:pPr>
            <a:r>
              <a:rPr lang="en-US" altLang="ko-KR" sz="2000">
                <a:latin typeface="Verdana" panose="020B0604030504040204" pitchFamily="34" charset="0"/>
                <a:ea typeface="굴림" panose="020B0600000101010101" pitchFamily="34" charset="-127"/>
              </a:rPr>
              <a:t>Lorem ipsum dolor sit amet, consectetuer adipiscing elit, sed diam nonummy nibh euismod tincidunt ut laoreet dolore magna aliquam erat volutpat. Ut wisi enim ad minim veniam, quis nostrud exerci tation ullamcorper suscipit lobortis nisl ut aliquip ex ea commodo consequat. </a:t>
            </a:r>
          </a:p>
          <a:p>
            <a:pPr>
              <a:lnSpc>
                <a:spcPct val="80000"/>
              </a:lnSpc>
            </a:pPr>
            <a:endParaRPr lang="en-US" altLang="ko-KR" sz="2000">
              <a:latin typeface="Verdana" panose="020B0604030504040204" pitchFamily="34" charset="0"/>
              <a:ea typeface="굴림" panose="020B0600000101010101" pitchFamily="34" charset="-127"/>
            </a:endParaRPr>
          </a:p>
          <a:p>
            <a:pPr>
              <a:lnSpc>
                <a:spcPct val="80000"/>
              </a:lnSpc>
            </a:pPr>
            <a:r>
              <a:rPr lang="en-US" altLang="ko-KR" sz="2000">
                <a:latin typeface="Verdana" panose="020B0604030504040204" pitchFamily="34" charset="0"/>
                <a:ea typeface="굴림" panose="020B0600000101010101" pitchFamily="34" charset="-127"/>
              </a:rPr>
              <a:t>Duis autem vel eum iriure dolor in hendrerit in vulputate velit esse molestie consequat, vel illum dolore eu feugiat nulla facilisis at vero eros et accumsan et iusto odio dignissim qui blandit praesent luptatum zzril delenit augue duis dolore te feugait nulla facilisi.</a:t>
            </a:r>
            <a:endParaRPr lang="en-US" altLang="en-US" sz="2000"/>
          </a:p>
          <a:p>
            <a:pPr>
              <a:lnSpc>
                <a:spcPct val="80000"/>
              </a:lnSpc>
            </a:pPr>
            <a:endParaRPr lang="ru-RU" altLang="en-US" sz="200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a:xfrm>
            <a:off x="1981200" y="685800"/>
            <a:ext cx="6934200" cy="715963"/>
          </a:xfrm>
        </p:spPr>
        <p:txBody>
          <a:bodyPr/>
          <a:lstStyle/>
          <a:p>
            <a:r>
              <a:rPr lang="en-US" altLang="en-US" sz="4000">
                <a:solidFill>
                  <a:srgbClr val="4D4D4D"/>
                </a:solidFill>
              </a:rPr>
              <a:t>Print master</a:t>
            </a:r>
          </a:p>
        </p:txBody>
      </p:sp>
      <p:sp>
        <p:nvSpPr>
          <p:cNvPr id="60419" name="Rectangle 3"/>
          <p:cNvSpPr>
            <a:spLocks noGrp="1" noChangeArrowheads="1"/>
          </p:cNvSpPr>
          <p:nvPr>
            <p:ph type="body" idx="1"/>
          </p:nvPr>
        </p:nvSpPr>
        <p:spPr>
          <a:xfrm>
            <a:off x="1981200" y="1630363"/>
            <a:ext cx="6934200" cy="4267200"/>
          </a:xfrm>
        </p:spPr>
        <p:txBody>
          <a:bodyPr/>
          <a:lstStyle/>
          <a:p>
            <a:pPr>
              <a:lnSpc>
                <a:spcPct val="80000"/>
              </a:lnSpc>
            </a:pPr>
            <a:r>
              <a:rPr lang="en-US" altLang="ko-KR" sz="1800">
                <a:solidFill>
                  <a:srgbClr val="4D4D4D"/>
                </a:solidFill>
                <a:latin typeface="Verdana" panose="020B0604030504040204" pitchFamily="34" charset="0"/>
                <a:ea typeface="굴림" panose="020B0600000101010101" pitchFamily="34" charset="-127"/>
              </a:rPr>
              <a:t>Your Text here</a:t>
            </a:r>
          </a:p>
          <a:p>
            <a:pPr>
              <a:lnSpc>
                <a:spcPct val="80000"/>
              </a:lnSpc>
            </a:pPr>
            <a:endParaRPr lang="en-US" altLang="ko-KR" sz="1800">
              <a:solidFill>
                <a:srgbClr val="4D4D4D"/>
              </a:solidFill>
              <a:latin typeface="Verdana" panose="020B0604030504040204" pitchFamily="34" charset="0"/>
              <a:ea typeface="굴림" panose="020B0600000101010101" pitchFamily="34" charset="-127"/>
            </a:endParaRPr>
          </a:p>
          <a:p>
            <a:pPr>
              <a:lnSpc>
                <a:spcPct val="80000"/>
              </a:lnSpc>
            </a:pPr>
            <a:r>
              <a:rPr lang="en-US" altLang="ko-KR" sz="1800">
                <a:solidFill>
                  <a:srgbClr val="4D4D4D"/>
                </a:solidFill>
                <a:latin typeface="Verdana" panose="020B0604030504040204" pitchFamily="34" charset="0"/>
                <a:ea typeface="굴림" panose="020B0600000101010101" pitchFamily="34" charset="-127"/>
              </a:rPr>
              <a:t>Lorem ipsum dolor sit amet, consectetuer adipiscing elit, sed diam nonummy nibh euismod tincidunt ut laoreet dolore magna aliquam erat volutpat. Ut wisi enim ad minim veniam, quis nostrud exerci tation ullamcorper suscipit lobortis nisl ut aliquip ex ea commodo consequat. </a:t>
            </a:r>
          </a:p>
          <a:p>
            <a:pPr>
              <a:lnSpc>
                <a:spcPct val="80000"/>
              </a:lnSpc>
            </a:pPr>
            <a:endParaRPr lang="en-US" altLang="ko-KR" sz="1800">
              <a:solidFill>
                <a:srgbClr val="4D4D4D"/>
              </a:solidFill>
              <a:latin typeface="Verdana" panose="020B0604030504040204" pitchFamily="34" charset="0"/>
              <a:ea typeface="굴림" panose="020B0600000101010101" pitchFamily="34" charset="-127"/>
            </a:endParaRPr>
          </a:p>
          <a:p>
            <a:pPr>
              <a:lnSpc>
                <a:spcPct val="80000"/>
              </a:lnSpc>
            </a:pPr>
            <a:r>
              <a:rPr lang="en-US" altLang="ko-KR" sz="1800">
                <a:solidFill>
                  <a:srgbClr val="4D4D4D"/>
                </a:solidFill>
                <a:latin typeface="Verdana" panose="020B0604030504040204" pitchFamily="34" charset="0"/>
                <a:ea typeface="굴림" panose="020B0600000101010101" pitchFamily="34" charset="-127"/>
              </a:rPr>
              <a:t>Duis autem vel eum iriure dolor in hendrerit in vulputate velit esse molestie consequat, vel illum dolore eu feugiat nulla facilisis at vero eros et accumsan et iusto odio dignissim qui blandit praesent luptatum zzril delenit augue duis dolore te feugait nulla facilisi.</a:t>
            </a:r>
            <a:endParaRPr lang="en-US" altLang="en-US" sz="1800">
              <a:solidFill>
                <a:srgbClr val="4D4D4D"/>
              </a:solidFill>
            </a:endParaRPr>
          </a:p>
          <a:p>
            <a:pPr>
              <a:lnSpc>
                <a:spcPct val="80000"/>
              </a:lnSpc>
            </a:pPr>
            <a:endParaRPr lang="en-US" altLang="en-US" sz="1800">
              <a:solidFill>
                <a:srgbClr val="4D4D4D"/>
              </a:solidFill>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powerpoint-template-24">
  <a:themeElements>
    <a:clrScheme name="">
      <a:dk1>
        <a:srgbClr val="4D4D4D"/>
      </a:dk1>
      <a:lt1>
        <a:srgbClr val="FFFFFF"/>
      </a:lt1>
      <a:dk2>
        <a:srgbClr val="4D4D4D"/>
      </a:dk2>
      <a:lt2>
        <a:srgbClr val="0757E8"/>
      </a:lt2>
      <a:accent1>
        <a:srgbClr val="3778ED"/>
      </a:accent1>
      <a:accent2>
        <a:srgbClr val="2595FD"/>
      </a:accent2>
      <a:accent3>
        <a:srgbClr val="FFFFFF"/>
      </a:accent3>
      <a:accent4>
        <a:srgbClr val="404040"/>
      </a:accent4>
      <a:accent5>
        <a:srgbClr val="AEBEF4"/>
      </a:accent5>
      <a:accent6>
        <a:srgbClr val="2087E5"/>
      </a:accent6>
      <a:hlink>
        <a:srgbClr val="51C4FD"/>
      </a:hlink>
      <a:folHlink>
        <a:srgbClr val="D1D1D1"/>
      </a:folHlink>
    </a:clrScheme>
    <a:fontScheme name="powerpoint-template-24">
      <a:majorFont>
        <a:latin typeface="Microsoft Sans Serif"/>
        <a:ea typeface=""/>
        <a:cs typeface=""/>
      </a:majorFont>
      <a:minorFont>
        <a:latin typeface="Microsoft Sans Serif"/>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gradFill rotWithShape="1">
          <a:gsLst>
            <a:gs pos="0">
              <a:schemeClr val="bg2">
                <a:gamma/>
                <a:tint val="26667"/>
                <a:invGamma/>
              </a:schemeClr>
            </a:gs>
            <a:gs pos="100000">
              <a:schemeClr val="bg2">
                <a:alpha val="14999"/>
              </a:schemeClr>
            </a:gs>
          </a:gsLst>
          <a:lin ang="5400000" scaled="1"/>
        </a:gradFill>
        <a:ln>
          <a:noFill/>
        </a:ln>
        <a:effectLst/>
        <a:extLs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altLang="en-US" sz="2400" b="0" i="0" u="none" strike="noStrike" cap="none" normalizeH="0" baseline="0" smtClean="0">
            <a:ln>
              <a:noFill/>
            </a:ln>
            <a:solidFill>
              <a:schemeClr val="tx1"/>
            </a:solidFill>
            <a:effectLst/>
            <a:latin typeface="Arial" panose="020B0604020202020204" pitchFamily="34" charset="0"/>
          </a:defRPr>
        </a:defPPr>
      </a:lstStyle>
    </a:spDef>
    <a:lnDef>
      <a:spPr bwMode="auto">
        <a:xfrm>
          <a:off x="0" y="0"/>
          <a:ext cx="1" cy="1"/>
        </a:xfrm>
        <a:custGeom>
          <a:avLst/>
          <a:gdLst/>
          <a:ahLst/>
          <a:cxnLst/>
          <a:rect l="0" t="0" r="0" b="0"/>
          <a:pathLst/>
        </a:custGeom>
        <a:gradFill rotWithShape="1">
          <a:gsLst>
            <a:gs pos="0">
              <a:schemeClr val="bg2">
                <a:gamma/>
                <a:tint val="26667"/>
                <a:invGamma/>
              </a:schemeClr>
            </a:gs>
            <a:gs pos="100000">
              <a:schemeClr val="bg2">
                <a:alpha val="14999"/>
              </a:schemeClr>
            </a:gs>
          </a:gsLst>
          <a:lin ang="5400000" scaled="1"/>
        </a:gradFill>
        <a:ln>
          <a:noFill/>
        </a:ln>
        <a:effectLst/>
        <a:extLs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altLang="en-US" sz="2400" b="0" i="0" u="none" strike="noStrike" cap="none" normalizeH="0" baseline="0" smtClean="0">
            <a:ln>
              <a:noFill/>
            </a:ln>
            <a:solidFill>
              <a:schemeClr val="tx1"/>
            </a:solidFill>
            <a:effectLst/>
            <a:latin typeface="Arial" panose="020B0604020202020204" pitchFamily="34" charset="0"/>
          </a:defRPr>
        </a:defPPr>
      </a:lstStyle>
    </a:lnDef>
  </a:objectDefaults>
  <a:extraClrSchemeLst>
    <a:extraClrScheme>
      <a:clrScheme name="powerpoint-template-24 1">
        <a:dk1>
          <a:srgbClr val="4D4D4D"/>
        </a:dk1>
        <a:lt1>
          <a:srgbClr val="FFFFFF"/>
        </a:lt1>
        <a:dk2>
          <a:srgbClr val="4D4D4D"/>
        </a:dk2>
        <a:lt2>
          <a:srgbClr val="CC0000"/>
        </a:lt2>
        <a:accent1>
          <a:srgbClr val="FF9933"/>
        </a:accent1>
        <a:accent2>
          <a:srgbClr val="009900"/>
        </a:accent2>
        <a:accent3>
          <a:srgbClr val="FFFFFF"/>
        </a:accent3>
        <a:accent4>
          <a:srgbClr val="404040"/>
        </a:accent4>
        <a:accent5>
          <a:srgbClr val="FFCAAD"/>
        </a:accent5>
        <a:accent6>
          <a:srgbClr val="008A00"/>
        </a:accent6>
        <a:hlink>
          <a:srgbClr val="3366FF"/>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2">
        <a:dk1>
          <a:srgbClr val="4D4D4D"/>
        </a:dk1>
        <a:lt1>
          <a:srgbClr val="FFFFFF"/>
        </a:lt1>
        <a:dk2>
          <a:srgbClr val="4D4D4D"/>
        </a:dk2>
        <a:lt2>
          <a:srgbClr val="FBB240"/>
        </a:lt2>
        <a:accent1>
          <a:srgbClr val="FFC842"/>
        </a:accent1>
        <a:accent2>
          <a:srgbClr val="FED06E"/>
        </a:accent2>
        <a:accent3>
          <a:srgbClr val="FFFFFF"/>
        </a:accent3>
        <a:accent4>
          <a:srgbClr val="404040"/>
        </a:accent4>
        <a:accent5>
          <a:srgbClr val="FFE0B0"/>
        </a:accent5>
        <a:accent6>
          <a:srgbClr val="E6BC63"/>
        </a:accent6>
        <a:hlink>
          <a:srgbClr val="FDDB91"/>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3">
        <a:dk1>
          <a:srgbClr val="4D4D4D"/>
        </a:dk1>
        <a:lt1>
          <a:srgbClr val="FFFFFF"/>
        </a:lt1>
        <a:dk2>
          <a:srgbClr val="4D4D4D"/>
        </a:dk2>
        <a:lt2>
          <a:srgbClr val="FE564C"/>
        </a:lt2>
        <a:accent1>
          <a:srgbClr val="FFC842"/>
        </a:accent1>
        <a:accent2>
          <a:srgbClr val="FED06E"/>
        </a:accent2>
        <a:accent3>
          <a:srgbClr val="FFFFFF"/>
        </a:accent3>
        <a:accent4>
          <a:srgbClr val="404040"/>
        </a:accent4>
        <a:accent5>
          <a:srgbClr val="FFE0B0"/>
        </a:accent5>
        <a:accent6>
          <a:srgbClr val="E6BC63"/>
        </a:accent6>
        <a:hlink>
          <a:srgbClr val="FDDB91"/>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4">
        <a:dk1>
          <a:srgbClr val="4D4D4D"/>
        </a:dk1>
        <a:lt1>
          <a:srgbClr val="FFFFFF"/>
        </a:lt1>
        <a:dk2>
          <a:srgbClr val="4D4D4D"/>
        </a:dk2>
        <a:lt2>
          <a:srgbClr val="BB2A32"/>
        </a:lt2>
        <a:accent1>
          <a:srgbClr val="FFC842"/>
        </a:accent1>
        <a:accent2>
          <a:srgbClr val="FED06E"/>
        </a:accent2>
        <a:accent3>
          <a:srgbClr val="FFFFFF"/>
        </a:accent3>
        <a:accent4>
          <a:srgbClr val="404040"/>
        </a:accent4>
        <a:accent5>
          <a:srgbClr val="FFE0B0"/>
        </a:accent5>
        <a:accent6>
          <a:srgbClr val="E6BC63"/>
        </a:accent6>
        <a:hlink>
          <a:srgbClr val="FDDB91"/>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5">
        <a:dk1>
          <a:srgbClr val="4D4D4D"/>
        </a:dk1>
        <a:lt1>
          <a:srgbClr val="FFFFFF"/>
        </a:lt1>
        <a:dk2>
          <a:srgbClr val="4D4D4D"/>
        </a:dk2>
        <a:lt2>
          <a:srgbClr val="E84A25"/>
        </a:lt2>
        <a:accent1>
          <a:srgbClr val="ED6A24"/>
        </a:accent1>
        <a:accent2>
          <a:srgbClr val="F99E1C"/>
        </a:accent2>
        <a:accent3>
          <a:srgbClr val="FFFFFF"/>
        </a:accent3>
        <a:accent4>
          <a:srgbClr val="404040"/>
        </a:accent4>
        <a:accent5>
          <a:srgbClr val="F4B9AC"/>
        </a:accent5>
        <a:accent6>
          <a:srgbClr val="E28F18"/>
        </a:accent6>
        <a:hlink>
          <a:srgbClr val="F1B545"/>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6">
        <a:dk1>
          <a:srgbClr val="4D4D4D"/>
        </a:dk1>
        <a:lt1>
          <a:srgbClr val="FFFFFF"/>
        </a:lt1>
        <a:dk2>
          <a:srgbClr val="4D4D4D"/>
        </a:dk2>
        <a:lt2>
          <a:srgbClr val="B92D14"/>
        </a:lt2>
        <a:accent1>
          <a:srgbClr val="D34E13"/>
        </a:accent1>
        <a:accent2>
          <a:srgbClr val="DC9009"/>
        </a:accent2>
        <a:accent3>
          <a:srgbClr val="FFFFFF"/>
        </a:accent3>
        <a:accent4>
          <a:srgbClr val="404040"/>
        </a:accent4>
        <a:accent5>
          <a:srgbClr val="E6B2AA"/>
        </a:accent5>
        <a:accent6>
          <a:srgbClr val="C78207"/>
        </a:accent6>
        <a:hlink>
          <a:srgbClr val="EEC633"/>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7">
        <a:dk1>
          <a:srgbClr val="4D4D4D"/>
        </a:dk1>
        <a:lt1>
          <a:srgbClr val="FFFFFF"/>
        </a:lt1>
        <a:dk2>
          <a:srgbClr val="4D4D4D"/>
        </a:dk2>
        <a:lt2>
          <a:srgbClr val="AE6310"/>
        </a:lt2>
        <a:accent1>
          <a:srgbClr val="E79613"/>
        </a:accent1>
        <a:accent2>
          <a:srgbClr val="E1720D"/>
        </a:accent2>
        <a:accent3>
          <a:srgbClr val="FFFFFF"/>
        </a:accent3>
        <a:accent4>
          <a:srgbClr val="404040"/>
        </a:accent4>
        <a:accent5>
          <a:srgbClr val="F1C9AA"/>
        </a:accent5>
        <a:accent6>
          <a:srgbClr val="CC670B"/>
        </a:accent6>
        <a:hlink>
          <a:srgbClr val="C6470A"/>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8">
        <a:dk1>
          <a:srgbClr val="4D4D4D"/>
        </a:dk1>
        <a:lt1>
          <a:srgbClr val="FFFFFF"/>
        </a:lt1>
        <a:dk2>
          <a:srgbClr val="4D4D4D"/>
        </a:dk2>
        <a:lt2>
          <a:srgbClr val="AF5612"/>
        </a:lt2>
        <a:accent1>
          <a:srgbClr val="CB882F"/>
        </a:accent1>
        <a:accent2>
          <a:srgbClr val="E7C432"/>
        </a:accent2>
        <a:accent3>
          <a:srgbClr val="FFFFFF"/>
        </a:accent3>
        <a:accent4>
          <a:srgbClr val="404040"/>
        </a:accent4>
        <a:accent5>
          <a:srgbClr val="E2C3AD"/>
        </a:accent5>
        <a:accent6>
          <a:srgbClr val="D1B12C"/>
        </a:accent6>
        <a:hlink>
          <a:srgbClr val="EECA34"/>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9">
        <a:dk1>
          <a:srgbClr val="4D4D4D"/>
        </a:dk1>
        <a:lt1>
          <a:srgbClr val="FFFFFF"/>
        </a:lt1>
        <a:dk2>
          <a:srgbClr val="4D4D4D"/>
        </a:dk2>
        <a:lt2>
          <a:srgbClr val="9A5E40"/>
        </a:lt2>
        <a:accent1>
          <a:srgbClr val="AE7750"/>
        </a:accent1>
        <a:accent2>
          <a:srgbClr val="C08D60"/>
        </a:accent2>
        <a:accent3>
          <a:srgbClr val="FFFFFF"/>
        </a:accent3>
        <a:accent4>
          <a:srgbClr val="404040"/>
        </a:accent4>
        <a:accent5>
          <a:srgbClr val="D3BDB3"/>
        </a:accent5>
        <a:accent6>
          <a:srgbClr val="AE7F56"/>
        </a:accent6>
        <a:hlink>
          <a:srgbClr val="CCA471"/>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10">
        <a:dk1>
          <a:srgbClr val="4D4D4D"/>
        </a:dk1>
        <a:lt1>
          <a:srgbClr val="FFFFFF"/>
        </a:lt1>
        <a:dk2>
          <a:srgbClr val="4D4D4D"/>
        </a:dk2>
        <a:lt2>
          <a:srgbClr val="D1BB77"/>
        </a:lt2>
        <a:accent1>
          <a:srgbClr val="DBBA87"/>
        </a:accent1>
        <a:accent2>
          <a:srgbClr val="E0B265"/>
        </a:accent2>
        <a:accent3>
          <a:srgbClr val="FFFFFF"/>
        </a:accent3>
        <a:accent4>
          <a:srgbClr val="404040"/>
        </a:accent4>
        <a:accent5>
          <a:srgbClr val="EAD9C3"/>
        </a:accent5>
        <a:accent6>
          <a:srgbClr val="CBA15B"/>
        </a:accent6>
        <a:hlink>
          <a:srgbClr val="E9C277"/>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11">
        <a:dk1>
          <a:srgbClr val="4D4D4D"/>
        </a:dk1>
        <a:lt1>
          <a:srgbClr val="FFFFFF"/>
        </a:lt1>
        <a:dk2>
          <a:srgbClr val="4D4D4D"/>
        </a:dk2>
        <a:lt2>
          <a:srgbClr val="45762A"/>
        </a:lt2>
        <a:accent1>
          <a:srgbClr val="42934C"/>
        </a:accent1>
        <a:accent2>
          <a:srgbClr val="34B66A"/>
        </a:accent2>
        <a:accent3>
          <a:srgbClr val="FFFFFF"/>
        </a:accent3>
        <a:accent4>
          <a:srgbClr val="404040"/>
        </a:accent4>
        <a:accent5>
          <a:srgbClr val="B0C8B2"/>
        </a:accent5>
        <a:accent6>
          <a:srgbClr val="2EA55F"/>
        </a:accent6>
        <a:hlink>
          <a:srgbClr val="34C8D1"/>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12">
        <a:dk1>
          <a:srgbClr val="4D4D4D"/>
        </a:dk1>
        <a:lt1>
          <a:srgbClr val="FFFFFF"/>
        </a:lt1>
        <a:dk2>
          <a:srgbClr val="4D4D4D"/>
        </a:dk2>
        <a:lt2>
          <a:srgbClr val="45762A"/>
        </a:lt2>
        <a:accent1>
          <a:srgbClr val="42934C"/>
        </a:accent1>
        <a:accent2>
          <a:srgbClr val="34B66A"/>
        </a:accent2>
        <a:accent3>
          <a:srgbClr val="FFFFFF"/>
        </a:accent3>
        <a:accent4>
          <a:srgbClr val="404040"/>
        </a:accent4>
        <a:accent5>
          <a:srgbClr val="B0C8B2"/>
        </a:accent5>
        <a:accent6>
          <a:srgbClr val="2EA55F"/>
        </a:accent6>
        <a:hlink>
          <a:srgbClr val="34C8D1"/>
        </a:hlink>
        <a:folHlink>
          <a:srgbClr val="FFFFFF"/>
        </a:folHlink>
      </a:clrScheme>
      <a:clrMap bg1="lt1" tx1="dk1" bg2="lt2" tx2="dk2" accent1="accent1" accent2="accent2" accent3="accent3" accent4="accent4" accent5="accent5" accent6="accent6" hlink="hlink" folHlink="folHlink"/>
    </a:extraClrScheme>
    <a:extraClrScheme>
      <a:clrScheme name="powerpoint-template-24 13">
        <a:dk1>
          <a:srgbClr val="4D4D4D"/>
        </a:dk1>
        <a:lt1>
          <a:srgbClr val="FFFFFF"/>
        </a:lt1>
        <a:dk2>
          <a:srgbClr val="4D4D4D"/>
        </a:dk2>
        <a:lt2>
          <a:srgbClr val="45762A"/>
        </a:lt2>
        <a:accent1>
          <a:srgbClr val="42934C"/>
        </a:accent1>
        <a:accent2>
          <a:srgbClr val="34B66A"/>
        </a:accent2>
        <a:accent3>
          <a:srgbClr val="FFFFFF"/>
        </a:accent3>
        <a:accent4>
          <a:srgbClr val="404040"/>
        </a:accent4>
        <a:accent5>
          <a:srgbClr val="B0C8B2"/>
        </a:accent5>
        <a:accent6>
          <a:srgbClr val="2EA55F"/>
        </a:accent6>
        <a:hlink>
          <a:srgbClr val="34C8D1"/>
        </a:hlink>
        <a:folHlink>
          <a:srgbClr val="D3D3D3"/>
        </a:folHlink>
      </a:clrScheme>
      <a:clrMap bg1="lt1" tx1="dk1" bg2="lt2" tx2="dk2" accent1="accent1" accent2="accent2" accent3="accent3" accent4="accent4" accent5="accent5" accent6="accent6" hlink="hlink" folHlink="folHlink"/>
    </a:extraClrScheme>
    <a:extraClrScheme>
      <a:clrScheme name="powerpoint-template-24 14">
        <a:dk1>
          <a:srgbClr val="FFFFFF"/>
        </a:dk1>
        <a:lt1>
          <a:srgbClr val="FFFFFF"/>
        </a:lt1>
        <a:dk2>
          <a:srgbClr val="FFFFFF"/>
        </a:dk2>
        <a:lt2>
          <a:srgbClr val="45762A"/>
        </a:lt2>
        <a:accent1>
          <a:srgbClr val="42934C"/>
        </a:accent1>
        <a:accent2>
          <a:srgbClr val="34B66A"/>
        </a:accent2>
        <a:accent3>
          <a:srgbClr val="FFFFFF"/>
        </a:accent3>
        <a:accent4>
          <a:srgbClr val="DADADA"/>
        </a:accent4>
        <a:accent5>
          <a:srgbClr val="B0C8B2"/>
        </a:accent5>
        <a:accent6>
          <a:srgbClr val="2EA55F"/>
        </a:accent6>
        <a:hlink>
          <a:srgbClr val="34C8D1"/>
        </a:hlink>
        <a:folHlink>
          <a:srgbClr val="FFFFFF"/>
        </a:folHlink>
      </a:clrScheme>
      <a:clrMap bg1="lt1" tx1="dk1" bg2="lt2" tx2="dk2" accent1="accent1" accent2="accent2" accent3="accent3" accent4="accent4" accent5="accent5" accent6="accent6" hlink="hlink" folHlink="folHlink"/>
    </a:extraClrScheme>
    <a:extraClrScheme>
      <a:clrScheme name="powerpoint-template-24 15">
        <a:dk1>
          <a:srgbClr val="FFFFFF"/>
        </a:dk1>
        <a:lt1>
          <a:srgbClr val="FFFFFF"/>
        </a:lt1>
        <a:dk2>
          <a:srgbClr val="FFFFFF"/>
        </a:dk2>
        <a:lt2>
          <a:srgbClr val="55A6FE"/>
        </a:lt2>
        <a:accent1>
          <a:srgbClr val="71BBFF"/>
        </a:accent1>
        <a:accent2>
          <a:srgbClr val="74CCFF"/>
        </a:accent2>
        <a:accent3>
          <a:srgbClr val="FFFFFF"/>
        </a:accent3>
        <a:accent4>
          <a:srgbClr val="DADADA"/>
        </a:accent4>
        <a:accent5>
          <a:srgbClr val="BBDAFF"/>
        </a:accent5>
        <a:accent6>
          <a:srgbClr val="68B9E7"/>
        </a:accent6>
        <a:hlink>
          <a:srgbClr val="94D8FF"/>
        </a:hlink>
        <a:folHlink>
          <a:srgbClr val="FFFFFF"/>
        </a:folHlink>
      </a:clrScheme>
      <a:clrMap bg1="lt1" tx1="dk1" bg2="lt2" tx2="dk2" accent1="accent1" accent2="accent2" accent3="accent3" accent4="accent4" accent5="accent5" accent6="accent6" hlink="hlink" folHlink="folHlink"/>
    </a:extraClrScheme>
    <a:extraClrScheme>
      <a:clrScheme name="powerpoint-template-24 16">
        <a:dk1>
          <a:srgbClr val="FFFFFF"/>
        </a:dk1>
        <a:lt1>
          <a:srgbClr val="FFFFFF"/>
        </a:lt1>
        <a:dk2>
          <a:srgbClr val="FFFFFF"/>
        </a:dk2>
        <a:lt2>
          <a:srgbClr val="4BA1FF"/>
        </a:lt2>
        <a:accent1>
          <a:srgbClr val="5DB2FF"/>
        </a:accent1>
        <a:accent2>
          <a:srgbClr val="65C8FF"/>
        </a:accent2>
        <a:accent3>
          <a:srgbClr val="FFFFFF"/>
        </a:accent3>
        <a:accent4>
          <a:srgbClr val="DADADA"/>
        </a:accent4>
        <a:accent5>
          <a:srgbClr val="B6D5FF"/>
        </a:accent5>
        <a:accent6>
          <a:srgbClr val="5BB5E7"/>
        </a:accent6>
        <a:hlink>
          <a:srgbClr val="87E1FF"/>
        </a:hlink>
        <a:folHlink>
          <a:srgbClr val="FFFFFF"/>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powerpoint-template</Template>
  <TotalTime>1</TotalTime>
  <Words>230</Words>
  <Application>Microsoft Office PowerPoint</Application>
  <PresentationFormat>On-screen Show (4:3)</PresentationFormat>
  <Paragraphs>28</Paragraphs>
  <Slides>5</Slides>
  <Notes>3</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5</vt:i4>
      </vt:variant>
    </vt:vector>
  </HeadingPairs>
  <TitlesOfParts>
    <vt:vector size="11" baseType="lpstr">
      <vt:lpstr>Arial</vt:lpstr>
      <vt:lpstr>Microsoft Sans Serif</vt:lpstr>
      <vt:lpstr>Verdana</vt:lpstr>
      <vt:lpstr>굴림</vt:lpstr>
      <vt:lpstr>Times New Roman</vt:lpstr>
      <vt:lpstr>powerpoint-template-24</vt:lpstr>
      <vt:lpstr>Name of presentation</vt:lpstr>
      <vt:lpstr>PowerPoint Presentation</vt:lpstr>
      <vt:lpstr>PowerPoint Presentation</vt:lpstr>
      <vt:lpstr>Slide master</vt:lpstr>
      <vt:lpstr>Print master</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Name of presentation</dc:title>
  <dc:creator>sys</dc:creator>
  <cp:lastModifiedBy>sys</cp:lastModifiedBy>
  <cp:revision>1</cp:revision>
  <dcterms:created xsi:type="dcterms:W3CDTF">2016-02-01T06:09:02Z</dcterms:created>
  <dcterms:modified xsi:type="dcterms:W3CDTF">2016-02-01T06:10:48Z</dcterms:modified>
</cp:coreProperties>
</file>