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5" r:id="rId2"/>
    <p:sldId id="289" r:id="rId3"/>
    <p:sldId id="288" r:id="rId4"/>
    <p:sldId id="287" r:id="rId5"/>
    <p:sldId id="286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802"/>
    <a:srgbClr val="66EC0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9020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8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7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06040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 Development Process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545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29119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/>
          <p:cNvSpPr/>
          <p:nvPr/>
        </p:nvSpPr>
        <p:spPr>
          <a:xfrm>
            <a:off x="48931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>
          <a:xfrm>
            <a:off x="68743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0" name="Elbow Connector 19"/>
          <p:cNvCxnSpPr>
            <a:stCxn id="17" idx="4"/>
            <a:endCxn id="16" idx="4"/>
          </p:cNvCxnSpPr>
          <p:nvPr/>
        </p:nvCxnSpPr>
        <p:spPr>
          <a:xfrm rot="5400000">
            <a:off x="2667000" y="3069717"/>
            <a:ext cx="12700" cy="2057400"/>
          </a:xfrm>
          <a:prstGeom prst="bentConnector3">
            <a:avLst>
              <a:gd name="adj1" fmla="val 6375000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6"/>
            <a:endCxn id="17" idx="2"/>
          </p:cNvCxnSpPr>
          <p:nvPr/>
        </p:nvCxnSpPr>
        <p:spPr>
          <a:xfrm>
            <a:off x="2422017" y="3314700"/>
            <a:ext cx="4899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7" idx="6"/>
            <a:endCxn id="18" idx="2"/>
          </p:cNvCxnSpPr>
          <p:nvPr/>
        </p:nvCxnSpPr>
        <p:spPr>
          <a:xfrm>
            <a:off x="4479417" y="3314700"/>
            <a:ext cx="4137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6"/>
            <a:endCxn id="19" idx="2"/>
          </p:cNvCxnSpPr>
          <p:nvPr/>
        </p:nvCxnSpPr>
        <p:spPr>
          <a:xfrm>
            <a:off x="6460617" y="3314700"/>
            <a:ext cx="4137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95820" y="3156556"/>
            <a:ext cx="184731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00" y="45074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mtClean="0"/>
              <a:t>Pivot</a:t>
            </a:r>
            <a:endParaRPr lang="en-US" sz="1800"/>
          </a:p>
        </p:txBody>
      </p:sp>
      <p:sp>
        <p:nvSpPr>
          <p:cNvPr id="29" name="TextBox 28"/>
          <p:cNvSpPr txBox="1"/>
          <p:nvPr/>
        </p:nvSpPr>
        <p:spPr>
          <a:xfrm>
            <a:off x="1015401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Discovery</a:t>
            </a:r>
            <a:endParaRPr 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308671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Validation</a:t>
            </a:r>
            <a:endParaRPr lang="en-US" sz="1800"/>
          </a:p>
        </p:txBody>
      </p:sp>
      <p:sp>
        <p:nvSpPr>
          <p:cNvPr id="31" name="TextBox 30"/>
          <p:cNvSpPr txBox="1"/>
          <p:nvPr/>
        </p:nvSpPr>
        <p:spPr>
          <a:xfrm>
            <a:off x="5070947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Creation</a:t>
            </a:r>
            <a:endParaRPr lang="en-US" sz="1800"/>
          </a:p>
        </p:txBody>
      </p:sp>
      <p:sp>
        <p:nvSpPr>
          <p:cNvPr id="32" name="TextBox 31"/>
          <p:cNvSpPr txBox="1"/>
          <p:nvPr/>
        </p:nvSpPr>
        <p:spPr>
          <a:xfrm>
            <a:off x="706482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Company Building</a:t>
            </a:r>
            <a:endParaRPr lang="en-US" sz="180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6916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7490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722305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744072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2865325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88024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04248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5008" y="5214950"/>
            <a:ext cx="2424061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ایران</a:t>
            </a:r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142779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06040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 Development Process</a:t>
            </a:r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614599" y="1152170"/>
            <a:ext cx="5914802" cy="4700807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TextBox 26"/>
          <p:cNvSpPr txBox="1"/>
          <p:nvPr/>
        </p:nvSpPr>
        <p:spPr>
          <a:xfrm>
            <a:off x="8195820" y="3156556"/>
            <a:ext cx="184731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72066" y="2571744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/>
              <a:t>Company Building</a:t>
            </a:r>
            <a:endParaRPr lang="en-US" sz="18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7722305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2865325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88024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04248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6446" y="5643578"/>
            <a:ext cx="2776722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ایران</a:t>
            </a:r>
            <a:endParaRPr lang="fa-IR" dirty="0"/>
          </a:p>
        </p:txBody>
      </p:sp>
    </p:spTree>
    <p:extLst>
      <p:ext uri="{BB962C8B-B14F-4D97-AF65-F5344CB8AC3E}">
        <p14:creationId xmlns="" xmlns:p14="http://schemas.microsoft.com/office/powerpoint/2010/main" val="466624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06040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 Development Process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54583" y="985723"/>
            <a:ext cx="1567434" cy="311269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29119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/>
          <p:cNvSpPr/>
          <p:nvPr/>
        </p:nvSpPr>
        <p:spPr>
          <a:xfrm>
            <a:off x="4893183" y="2530982"/>
            <a:ext cx="1567434" cy="3058257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>
          <a:xfrm>
            <a:off x="6874383" y="620688"/>
            <a:ext cx="1567434" cy="3477729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0" name="Elbow Connector 19"/>
          <p:cNvCxnSpPr>
            <a:stCxn id="17" idx="4"/>
            <a:endCxn id="16" idx="4"/>
          </p:cNvCxnSpPr>
          <p:nvPr/>
        </p:nvCxnSpPr>
        <p:spPr>
          <a:xfrm rot="5400000">
            <a:off x="2667000" y="3069717"/>
            <a:ext cx="12700" cy="2057400"/>
          </a:xfrm>
          <a:prstGeom prst="bentConnector3">
            <a:avLst>
              <a:gd name="adj1" fmla="val 1800000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6"/>
            <a:endCxn id="17" idx="2"/>
          </p:cNvCxnSpPr>
          <p:nvPr/>
        </p:nvCxnSpPr>
        <p:spPr>
          <a:xfrm>
            <a:off x="2422017" y="2542070"/>
            <a:ext cx="489966" cy="77263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7" idx="6"/>
            <a:endCxn id="18" idx="2"/>
          </p:cNvCxnSpPr>
          <p:nvPr/>
        </p:nvCxnSpPr>
        <p:spPr>
          <a:xfrm>
            <a:off x="4479417" y="3314700"/>
            <a:ext cx="413766" cy="74541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6"/>
            <a:endCxn id="19" idx="2"/>
          </p:cNvCxnSpPr>
          <p:nvPr/>
        </p:nvCxnSpPr>
        <p:spPr>
          <a:xfrm flipV="1">
            <a:off x="6460617" y="2359553"/>
            <a:ext cx="413766" cy="170055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95820" y="3156556"/>
            <a:ext cx="184731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00" y="45074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mtClean="0"/>
              <a:t>Pivot</a:t>
            </a:r>
            <a:endParaRPr lang="en-US" sz="1800"/>
          </a:p>
        </p:txBody>
      </p:sp>
      <p:sp>
        <p:nvSpPr>
          <p:cNvPr id="29" name="TextBox 28"/>
          <p:cNvSpPr txBox="1"/>
          <p:nvPr/>
        </p:nvSpPr>
        <p:spPr>
          <a:xfrm>
            <a:off x="1015401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Discovery</a:t>
            </a:r>
            <a:endParaRPr 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308671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Validation</a:t>
            </a:r>
            <a:endParaRPr lang="en-US" sz="1800"/>
          </a:p>
        </p:txBody>
      </p:sp>
      <p:sp>
        <p:nvSpPr>
          <p:cNvPr id="31" name="TextBox 30"/>
          <p:cNvSpPr txBox="1"/>
          <p:nvPr/>
        </p:nvSpPr>
        <p:spPr>
          <a:xfrm>
            <a:off x="5070947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/>
              <a:t>Customer Creation</a:t>
            </a:r>
            <a:endParaRPr lang="en-US" sz="1800" dirty="0"/>
          </a:p>
        </p:txBody>
      </p:sp>
      <p:sp>
        <p:nvSpPr>
          <p:cNvPr id="32" name="TextBox 31"/>
          <p:cNvSpPr txBox="1"/>
          <p:nvPr/>
        </p:nvSpPr>
        <p:spPr>
          <a:xfrm>
            <a:off x="706482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Company Building</a:t>
            </a:r>
            <a:endParaRPr lang="en-US" sz="180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6916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7490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722305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2865325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88024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04248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5944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06040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 Development Process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545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29119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/>
          <p:cNvSpPr/>
          <p:nvPr/>
        </p:nvSpPr>
        <p:spPr>
          <a:xfrm>
            <a:off x="48931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>
          <a:xfrm>
            <a:off x="6874383" y="2530983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0" name="Elbow Connector 19"/>
          <p:cNvCxnSpPr>
            <a:stCxn id="17" idx="4"/>
            <a:endCxn id="16" idx="4"/>
          </p:cNvCxnSpPr>
          <p:nvPr/>
        </p:nvCxnSpPr>
        <p:spPr>
          <a:xfrm rot="5400000">
            <a:off x="2667000" y="3069717"/>
            <a:ext cx="12700" cy="2057400"/>
          </a:xfrm>
          <a:prstGeom prst="bentConnector3">
            <a:avLst>
              <a:gd name="adj1" fmla="val 6375000"/>
            </a:avLst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6"/>
            <a:endCxn id="17" idx="2"/>
          </p:cNvCxnSpPr>
          <p:nvPr/>
        </p:nvCxnSpPr>
        <p:spPr>
          <a:xfrm>
            <a:off x="2422017" y="3314700"/>
            <a:ext cx="4899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7" idx="6"/>
            <a:endCxn id="18" idx="2"/>
          </p:cNvCxnSpPr>
          <p:nvPr/>
        </p:nvCxnSpPr>
        <p:spPr>
          <a:xfrm>
            <a:off x="4479417" y="3314700"/>
            <a:ext cx="4137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6"/>
            <a:endCxn id="19" idx="2"/>
          </p:cNvCxnSpPr>
          <p:nvPr/>
        </p:nvCxnSpPr>
        <p:spPr>
          <a:xfrm>
            <a:off x="6460617" y="3314700"/>
            <a:ext cx="41376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95820" y="3156556"/>
            <a:ext cx="184731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5000" y="45074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mtClean="0"/>
              <a:t>Pivot</a:t>
            </a:r>
            <a:endParaRPr lang="en-US" sz="1800"/>
          </a:p>
        </p:txBody>
      </p:sp>
      <p:sp>
        <p:nvSpPr>
          <p:cNvPr id="29" name="TextBox 28"/>
          <p:cNvSpPr txBox="1"/>
          <p:nvPr/>
        </p:nvSpPr>
        <p:spPr>
          <a:xfrm>
            <a:off x="1015401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Discovery</a:t>
            </a:r>
            <a:endParaRPr 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308671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Validation</a:t>
            </a:r>
            <a:endParaRPr lang="en-US" sz="1800"/>
          </a:p>
        </p:txBody>
      </p:sp>
      <p:sp>
        <p:nvSpPr>
          <p:cNvPr id="31" name="TextBox 30"/>
          <p:cNvSpPr txBox="1"/>
          <p:nvPr/>
        </p:nvSpPr>
        <p:spPr>
          <a:xfrm>
            <a:off x="5070947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Creation</a:t>
            </a:r>
            <a:endParaRPr lang="en-US" sz="1800"/>
          </a:p>
        </p:txBody>
      </p:sp>
      <p:sp>
        <p:nvSpPr>
          <p:cNvPr id="32" name="TextBox 31"/>
          <p:cNvSpPr txBox="1"/>
          <p:nvPr/>
        </p:nvSpPr>
        <p:spPr>
          <a:xfrm>
            <a:off x="706482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Company Building</a:t>
            </a:r>
            <a:endParaRPr lang="en-US" sz="180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6916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7490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722305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744072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2865325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88024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04248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204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06040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Customer Development Process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535980" y="582777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5330470" y="2086397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/>
          <p:cNvSpPr/>
          <p:nvPr/>
        </p:nvSpPr>
        <p:spPr>
          <a:xfrm>
            <a:off x="2865325" y="5290566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/>
          <p:cNvSpPr/>
          <p:nvPr/>
        </p:nvSpPr>
        <p:spPr>
          <a:xfrm>
            <a:off x="5018440" y="5446737"/>
            <a:ext cx="1567434" cy="1567434"/>
          </a:xfrm>
          <a:prstGeom prst="ellipse">
            <a:avLst/>
          </a:prstGeom>
          <a:gradFill>
            <a:gsLst>
              <a:gs pos="0">
                <a:schemeClr val="bg1"/>
              </a:gs>
              <a:gs pos="77000">
                <a:schemeClr val="tx2">
                  <a:lumMod val="20000"/>
                  <a:lumOff val="80000"/>
                </a:schemeClr>
              </a:gs>
            </a:gsLst>
            <a:lin ang="2700000" scaled="0"/>
          </a:gradFill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21" name="Straight Arrow Connector 20"/>
          <p:cNvCxnSpPr>
            <a:stCxn id="16" idx="6"/>
            <a:endCxn id="17" idx="2"/>
          </p:cNvCxnSpPr>
          <p:nvPr/>
        </p:nvCxnSpPr>
        <p:spPr>
          <a:xfrm>
            <a:off x="4103414" y="1366494"/>
            <a:ext cx="1227056" cy="150362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1" idx="2"/>
            <a:endCxn id="18" idx="2"/>
          </p:cNvCxnSpPr>
          <p:nvPr/>
        </p:nvCxnSpPr>
        <p:spPr>
          <a:xfrm flipH="1">
            <a:off x="2865325" y="3648612"/>
            <a:ext cx="2806749" cy="242567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6"/>
            <a:endCxn id="19" idx="2"/>
          </p:cNvCxnSpPr>
          <p:nvPr/>
        </p:nvCxnSpPr>
        <p:spPr>
          <a:xfrm>
            <a:off x="4432759" y="6074283"/>
            <a:ext cx="585681" cy="156171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95820" y="3156556"/>
            <a:ext cx="184731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53707" y="4730972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mtClean="0"/>
              <a:t>Pivot</a:t>
            </a:r>
            <a:endParaRPr lang="en-US" sz="1800"/>
          </a:p>
        </p:txBody>
      </p:sp>
      <p:sp>
        <p:nvSpPr>
          <p:cNvPr id="29" name="TextBox 28"/>
          <p:cNvSpPr txBox="1"/>
          <p:nvPr/>
        </p:nvSpPr>
        <p:spPr>
          <a:xfrm>
            <a:off x="1015401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Customer Discovery</a:t>
            </a:r>
            <a:endParaRPr 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308671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/>
              <a:t>Customer Validation</a:t>
            </a:r>
            <a:endParaRPr lang="en-US" sz="1800" dirty="0"/>
          </a:p>
        </p:txBody>
      </p:sp>
      <p:sp>
        <p:nvSpPr>
          <p:cNvPr id="31" name="TextBox 30"/>
          <p:cNvSpPr txBox="1"/>
          <p:nvPr/>
        </p:nvSpPr>
        <p:spPr>
          <a:xfrm>
            <a:off x="5070947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 smtClean="0"/>
              <a:t>Customer Creation</a:t>
            </a:r>
            <a:endParaRPr lang="en-US" sz="1800" dirty="0"/>
          </a:p>
        </p:txBody>
      </p:sp>
      <p:sp>
        <p:nvSpPr>
          <p:cNvPr id="32" name="TextBox 31"/>
          <p:cNvSpPr txBox="1"/>
          <p:nvPr/>
        </p:nvSpPr>
        <p:spPr>
          <a:xfrm>
            <a:off x="7064828" y="3002281"/>
            <a:ext cx="120225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smtClean="0"/>
              <a:t>Company Building</a:t>
            </a:r>
            <a:endParaRPr lang="en-US" sz="180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6916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749080" y="4080790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722305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744072" y="4070212"/>
            <a:ext cx="116170" cy="29623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2865325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788024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6804248" y="5085203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263596" y="3166550"/>
            <a:ext cx="1518267" cy="1613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246007" y="1971561"/>
            <a:ext cx="89175" cy="1042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691680" y="4780379"/>
            <a:ext cx="1262127" cy="952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6651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61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Customer Development Process</vt:lpstr>
      <vt:lpstr>Customer Development Process</vt:lpstr>
      <vt:lpstr>Customer Development Process</vt:lpstr>
      <vt:lpstr>Customer Development Process</vt:lpstr>
      <vt:lpstr>Customer Development Process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CRM Diagram</dc:title>
  <dc:creator>FPPT</dc:creator>
  <cp:lastModifiedBy>radan2</cp:lastModifiedBy>
  <cp:revision>14</cp:revision>
  <dcterms:created xsi:type="dcterms:W3CDTF">2014-02-21T02:04:43Z</dcterms:created>
  <dcterms:modified xsi:type="dcterms:W3CDTF">2016-01-04T14:48:39Z</dcterms:modified>
</cp:coreProperties>
</file>