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D01EC9-E55B-4CF5-838D-6F5D4A4F9C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37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A6024B-D99D-43D6-8614-7DD029A494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8BC0E-CD1B-4D6E-B52F-FEFEF5CF1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14165-C3F8-4474-A960-944CD33FE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1499EA-F323-4C27-8F58-3331B97D4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30B4A-4EDA-49AD-BCB3-843A4A6E9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B835-FD42-4953-B673-DE8DBADB4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2E03C-E560-4E7B-B292-ABD7997A3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C8FF4-355B-44A6-8A62-6D1B1933A4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0FC8D-77B4-424A-9142-AA37E6BA00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912DB-8907-48F2-9C9B-814B38610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C18D2-5A54-4A43-A268-10F8A0F6D7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B00B4-0044-419F-A25E-329E9AC4E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DFB9-7A11-4782-8878-A96F289E7A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6FF8-5303-46E5-8F5F-2C58E3097E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1FDFF-04F6-41B9-B74F-160C3108D3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9AFBA-E7D2-4B4C-829E-5352C318D8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C6341-FADB-429B-B0CD-B5A10B7D33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A0651-9346-4ECB-931F-4964864A1B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E3131-0BD1-4D2C-809E-0228115251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28F4E-5BE7-4498-8828-8FC58606DF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577F4-7A54-41A2-993F-213120C63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AAFC8-B32F-4A20-A158-2F10962DFD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D6B8E3-35AB-487C-A33D-67C4B3AF658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CD01513-0FFF-487B-9852-64DC47E6696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gnetic Disk 5"/>
          <p:cNvSpPr/>
          <p:nvPr/>
        </p:nvSpPr>
        <p:spPr bwMode="auto">
          <a:xfrm>
            <a:off x="3143240" y="4572008"/>
            <a:ext cx="1500198" cy="500066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Flowchart: Magnetic Disk 6"/>
          <p:cNvSpPr/>
          <p:nvPr/>
        </p:nvSpPr>
        <p:spPr bwMode="auto">
          <a:xfrm>
            <a:off x="6286512" y="2643182"/>
            <a:ext cx="1500198" cy="500066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Flowchart: Magnetic Disk 7"/>
          <p:cNvSpPr/>
          <p:nvPr/>
        </p:nvSpPr>
        <p:spPr bwMode="auto">
          <a:xfrm>
            <a:off x="7358082" y="1857364"/>
            <a:ext cx="1500198" cy="500066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Flowchart: Magnetic Disk 8"/>
          <p:cNvSpPr/>
          <p:nvPr/>
        </p:nvSpPr>
        <p:spPr bwMode="auto">
          <a:xfrm>
            <a:off x="4500562" y="4000504"/>
            <a:ext cx="1500198" cy="500066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Flowchart: Magnetic Disk 9"/>
          <p:cNvSpPr/>
          <p:nvPr/>
        </p:nvSpPr>
        <p:spPr bwMode="auto">
          <a:xfrm>
            <a:off x="5357818" y="3286124"/>
            <a:ext cx="1500198" cy="500066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85720" y="642918"/>
            <a:ext cx="4929222" cy="2928958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396" y="1714488"/>
            <a:ext cx="1140056" cy="215444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3438" y="3857628"/>
            <a:ext cx="1140056" cy="215444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14678" y="4286256"/>
            <a:ext cx="1140056" cy="215444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2132" y="3143248"/>
            <a:ext cx="1140056" cy="21544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86512" y="2571744"/>
            <a:ext cx="1140056" cy="215444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4929190" y="5000636"/>
            <a:ext cx="2643206" cy="1428760"/>
          </a:xfrm>
          <a:prstGeom prst="flowChartMagneticDisk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Flowchart: Magnetic Disk 6"/>
          <p:cNvSpPr/>
          <p:nvPr/>
        </p:nvSpPr>
        <p:spPr bwMode="auto">
          <a:xfrm>
            <a:off x="4857752" y="714356"/>
            <a:ext cx="1785950" cy="1000132"/>
          </a:xfrm>
          <a:prstGeom prst="flowChartMagneticDisk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lowchart: Magnetic Disk 7"/>
          <p:cNvSpPr/>
          <p:nvPr/>
        </p:nvSpPr>
        <p:spPr bwMode="auto">
          <a:xfrm>
            <a:off x="3786182" y="2143116"/>
            <a:ext cx="1785918" cy="857256"/>
          </a:xfrm>
          <a:prstGeom prst="flowChartMagneticDisk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Flowchart: Magnetic Disk 8"/>
          <p:cNvSpPr/>
          <p:nvPr/>
        </p:nvSpPr>
        <p:spPr bwMode="auto">
          <a:xfrm>
            <a:off x="7072330" y="2214554"/>
            <a:ext cx="1714512" cy="1143008"/>
          </a:xfrm>
          <a:prstGeom prst="flowChartMagneticDisk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rot="16200000" flipH="1">
            <a:off x="7250925" y="4822041"/>
            <a:ext cx="142876" cy="71438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Up Arrow 10"/>
          <p:cNvSpPr/>
          <p:nvPr/>
        </p:nvSpPr>
        <p:spPr bwMode="auto">
          <a:xfrm>
            <a:off x="7072330" y="3429000"/>
            <a:ext cx="285752" cy="1428760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Up Arrow 11"/>
          <p:cNvSpPr/>
          <p:nvPr/>
        </p:nvSpPr>
        <p:spPr bwMode="auto">
          <a:xfrm>
            <a:off x="5072066" y="3429000"/>
            <a:ext cx="214314" cy="1428760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Up Arrow 12"/>
          <p:cNvSpPr/>
          <p:nvPr/>
        </p:nvSpPr>
        <p:spPr bwMode="auto">
          <a:xfrm>
            <a:off x="5857884" y="1928802"/>
            <a:ext cx="214314" cy="2857520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14348" y="4000504"/>
            <a:ext cx="3214710" cy="2357454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  <a:scene3d>
              <a:camera prst="isometricOffAxis1Left"/>
              <a:lightRig rig="threePt" dir="t"/>
            </a:scene3d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86116" y="1857364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29124" y="500042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00826" y="2000240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00628" y="4714884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Callout 5"/>
          <p:cNvSpPr/>
          <p:nvPr/>
        </p:nvSpPr>
        <p:spPr bwMode="auto">
          <a:xfrm>
            <a:off x="1285852" y="1500174"/>
            <a:ext cx="3000396" cy="1285884"/>
          </a:xfrm>
          <a:prstGeom prst="rightArrowCallout">
            <a:avLst/>
          </a:prstGeom>
          <a:solidFill>
            <a:schemeClr val="accent2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Right Arrow Callout 6"/>
          <p:cNvSpPr/>
          <p:nvPr/>
        </p:nvSpPr>
        <p:spPr bwMode="auto">
          <a:xfrm>
            <a:off x="1214414" y="4572008"/>
            <a:ext cx="3000396" cy="1285884"/>
          </a:xfrm>
          <a:prstGeom prst="rightArrowCallout">
            <a:avLst/>
          </a:prstGeom>
          <a:solidFill>
            <a:schemeClr val="accent2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Right Arrow Callout 7"/>
          <p:cNvSpPr/>
          <p:nvPr/>
        </p:nvSpPr>
        <p:spPr bwMode="auto">
          <a:xfrm>
            <a:off x="1214414" y="3000372"/>
            <a:ext cx="3000396" cy="1285884"/>
          </a:xfrm>
          <a:prstGeom prst="rightArrowCallout">
            <a:avLst/>
          </a:prstGeom>
          <a:solidFill>
            <a:schemeClr val="accent2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Bevel 8"/>
          <p:cNvSpPr/>
          <p:nvPr/>
        </p:nvSpPr>
        <p:spPr bwMode="auto">
          <a:xfrm>
            <a:off x="4429124" y="1500174"/>
            <a:ext cx="4071966" cy="4643470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205_slide">
  <a:themeElements>
    <a:clrScheme name="Office Theme 2">
      <a:dk1>
        <a:srgbClr val="333333"/>
      </a:dk1>
      <a:lt1>
        <a:srgbClr val="FFFFFF"/>
      </a:lt1>
      <a:dk2>
        <a:srgbClr val="330000"/>
      </a:dk2>
      <a:lt2>
        <a:srgbClr val="FFFFFF"/>
      </a:lt2>
      <a:accent1>
        <a:srgbClr val="E68545"/>
      </a:accent1>
      <a:accent2>
        <a:srgbClr val="E65CAC"/>
      </a:accent2>
      <a:accent3>
        <a:srgbClr val="ADAAAA"/>
      </a:accent3>
      <a:accent4>
        <a:srgbClr val="DADADA"/>
      </a:accent4>
      <a:accent5>
        <a:srgbClr val="F0C2B0"/>
      </a:accent5>
      <a:accent6>
        <a:srgbClr val="D0539B"/>
      </a:accent6>
      <a:hlink>
        <a:srgbClr val="FF9999"/>
      </a:hlink>
      <a:folHlink>
        <a:srgbClr val="E6B2FF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5C5C"/>
        </a:accent1>
        <a:accent2>
          <a:srgbClr val="F26185"/>
        </a:accent2>
        <a:accent3>
          <a:srgbClr val="ADAAAA"/>
        </a:accent3>
        <a:accent4>
          <a:srgbClr val="DADADA"/>
        </a:accent4>
        <a:accent5>
          <a:srgbClr val="F0B5B5"/>
        </a:accent5>
        <a:accent6>
          <a:srgbClr val="DB5778"/>
        </a:accent6>
        <a:hlink>
          <a:srgbClr val="FF9999"/>
        </a:hlink>
        <a:folHlink>
          <a:srgbClr val="FFB2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8545"/>
        </a:accent1>
        <a:accent2>
          <a:srgbClr val="E65CAC"/>
        </a:accent2>
        <a:accent3>
          <a:srgbClr val="ADAAAA"/>
        </a:accent3>
        <a:accent4>
          <a:srgbClr val="DADADA"/>
        </a:accent4>
        <a:accent5>
          <a:srgbClr val="F0C2B0"/>
        </a:accent5>
        <a:accent6>
          <a:srgbClr val="D0539B"/>
        </a:accent6>
        <a:hlink>
          <a:srgbClr val="FF9999"/>
        </a:hlink>
        <a:folHlink>
          <a:srgbClr val="E6B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ADD92B"/>
        </a:accent1>
        <a:accent2>
          <a:srgbClr val="F27979"/>
        </a:accent2>
        <a:accent3>
          <a:srgbClr val="ADAAAA"/>
        </a:accent3>
        <a:accent4>
          <a:srgbClr val="DADADA"/>
        </a:accent4>
        <a:accent5>
          <a:srgbClr val="D3E9AC"/>
        </a:accent5>
        <a:accent6>
          <a:srgbClr val="DB6D6D"/>
        </a:accent6>
        <a:hlink>
          <a:srgbClr val="E6E673"/>
        </a:hlink>
        <a:folHlink>
          <a:srgbClr val="91DA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B800"/>
        </a:accent1>
        <a:accent2>
          <a:srgbClr val="57D957"/>
        </a:accent2>
        <a:accent3>
          <a:srgbClr val="ADAAAA"/>
        </a:accent3>
        <a:accent4>
          <a:srgbClr val="DADADA"/>
        </a:accent4>
        <a:accent5>
          <a:srgbClr val="F0D8AA"/>
        </a:accent5>
        <a:accent6>
          <a:srgbClr val="4EC44E"/>
        </a:accent6>
        <a:hlink>
          <a:srgbClr val="CABFFF"/>
        </a:hlink>
        <a:folHlink>
          <a:srgbClr val="FF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5C5C"/>
        </a:accent1>
        <a:accent2>
          <a:srgbClr val="F26185"/>
        </a:accent2>
        <a:accent3>
          <a:srgbClr val="FFFFFF"/>
        </a:accent3>
        <a:accent4>
          <a:srgbClr val="000000"/>
        </a:accent4>
        <a:accent5>
          <a:srgbClr val="F0B5B5"/>
        </a:accent5>
        <a:accent6>
          <a:srgbClr val="DB5778"/>
        </a:accent6>
        <a:hlink>
          <a:srgbClr val="FF9999"/>
        </a:hlink>
        <a:folHlink>
          <a:srgbClr val="FFB2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8545"/>
        </a:accent1>
        <a:accent2>
          <a:srgbClr val="E65CAC"/>
        </a:accent2>
        <a:accent3>
          <a:srgbClr val="FFFFFF"/>
        </a:accent3>
        <a:accent4>
          <a:srgbClr val="000000"/>
        </a:accent4>
        <a:accent5>
          <a:srgbClr val="F0C2B0"/>
        </a:accent5>
        <a:accent6>
          <a:srgbClr val="D0539B"/>
        </a:accent6>
        <a:hlink>
          <a:srgbClr val="FF9999"/>
        </a:hlink>
        <a:folHlink>
          <a:srgbClr val="E6B2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DD92B"/>
        </a:accent1>
        <a:accent2>
          <a:srgbClr val="F27979"/>
        </a:accent2>
        <a:accent3>
          <a:srgbClr val="FFFFFF"/>
        </a:accent3>
        <a:accent4>
          <a:srgbClr val="000000"/>
        </a:accent4>
        <a:accent5>
          <a:srgbClr val="D3E9AC"/>
        </a:accent5>
        <a:accent6>
          <a:srgbClr val="DB6D6D"/>
        </a:accent6>
        <a:hlink>
          <a:srgbClr val="E6E673"/>
        </a:hlink>
        <a:folHlink>
          <a:srgbClr val="91DA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B800"/>
        </a:accent1>
        <a:accent2>
          <a:srgbClr val="57D957"/>
        </a:accent2>
        <a:accent3>
          <a:srgbClr val="FFFFFF"/>
        </a:accent3>
        <a:accent4>
          <a:srgbClr val="000000"/>
        </a:accent4>
        <a:accent5>
          <a:srgbClr val="F0D8AA"/>
        </a:accent5>
        <a:accent6>
          <a:srgbClr val="4EC44E"/>
        </a:accent6>
        <a:hlink>
          <a:srgbClr val="CABFFF"/>
        </a:hlink>
        <a:folHlink>
          <a:srgbClr val="FF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330000"/>
      </a:dk2>
      <a:lt2>
        <a:srgbClr val="FFFFFF"/>
      </a:lt2>
      <a:accent1>
        <a:srgbClr val="E68545"/>
      </a:accent1>
      <a:accent2>
        <a:srgbClr val="E65CAC"/>
      </a:accent2>
      <a:accent3>
        <a:srgbClr val="ADAAAA"/>
      </a:accent3>
      <a:accent4>
        <a:srgbClr val="DADADA"/>
      </a:accent4>
      <a:accent5>
        <a:srgbClr val="F0C2B0"/>
      </a:accent5>
      <a:accent6>
        <a:srgbClr val="D0539B"/>
      </a:accent6>
      <a:hlink>
        <a:srgbClr val="FF9999"/>
      </a:hlink>
      <a:folHlink>
        <a:srgbClr val="E6B2FF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5C5C"/>
        </a:accent1>
        <a:accent2>
          <a:srgbClr val="F26185"/>
        </a:accent2>
        <a:accent3>
          <a:srgbClr val="ADAAAA"/>
        </a:accent3>
        <a:accent4>
          <a:srgbClr val="DADADA"/>
        </a:accent4>
        <a:accent5>
          <a:srgbClr val="F0B5B5"/>
        </a:accent5>
        <a:accent6>
          <a:srgbClr val="DB5778"/>
        </a:accent6>
        <a:hlink>
          <a:srgbClr val="FF9999"/>
        </a:hlink>
        <a:folHlink>
          <a:srgbClr val="FFB2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8545"/>
        </a:accent1>
        <a:accent2>
          <a:srgbClr val="E65CAC"/>
        </a:accent2>
        <a:accent3>
          <a:srgbClr val="ADAAAA"/>
        </a:accent3>
        <a:accent4>
          <a:srgbClr val="DADADA"/>
        </a:accent4>
        <a:accent5>
          <a:srgbClr val="F0C2B0"/>
        </a:accent5>
        <a:accent6>
          <a:srgbClr val="D0539B"/>
        </a:accent6>
        <a:hlink>
          <a:srgbClr val="FF9999"/>
        </a:hlink>
        <a:folHlink>
          <a:srgbClr val="E6B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ADD92B"/>
        </a:accent1>
        <a:accent2>
          <a:srgbClr val="F27979"/>
        </a:accent2>
        <a:accent3>
          <a:srgbClr val="ADAAAA"/>
        </a:accent3>
        <a:accent4>
          <a:srgbClr val="DADADA"/>
        </a:accent4>
        <a:accent5>
          <a:srgbClr val="D3E9AC"/>
        </a:accent5>
        <a:accent6>
          <a:srgbClr val="DB6D6D"/>
        </a:accent6>
        <a:hlink>
          <a:srgbClr val="E6E673"/>
        </a:hlink>
        <a:folHlink>
          <a:srgbClr val="91DA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330000"/>
        </a:dk2>
        <a:lt2>
          <a:srgbClr val="FFFFFF"/>
        </a:lt2>
        <a:accent1>
          <a:srgbClr val="E6B800"/>
        </a:accent1>
        <a:accent2>
          <a:srgbClr val="57D957"/>
        </a:accent2>
        <a:accent3>
          <a:srgbClr val="ADAAAA"/>
        </a:accent3>
        <a:accent4>
          <a:srgbClr val="DADADA"/>
        </a:accent4>
        <a:accent5>
          <a:srgbClr val="F0D8AA"/>
        </a:accent5>
        <a:accent6>
          <a:srgbClr val="4EC44E"/>
        </a:accent6>
        <a:hlink>
          <a:srgbClr val="CABFFF"/>
        </a:hlink>
        <a:folHlink>
          <a:srgbClr val="FF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5C5C"/>
        </a:accent1>
        <a:accent2>
          <a:srgbClr val="F26185"/>
        </a:accent2>
        <a:accent3>
          <a:srgbClr val="FFFFFF"/>
        </a:accent3>
        <a:accent4>
          <a:srgbClr val="000000"/>
        </a:accent4>
        <a:accent5>
          <a:srgbClr val="F0B5B5"/>
        </a:accent5>
        <a:accent6>
          <a:srgbClr val="DB5778"/>
        </a:accent6>
        <a:hlink>
          <a:srgbClr val="FF9999"/>
        </a:hlink>
        <a:folHlink>
          <a:srgbClr val="FFB2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8545"/>
        </a:accent1>
        <a:accent2>
          <a:srgbClr val="E65CAC"/>
        </a:accent2>
        <a:accent3>
          <a:srgbClr val="FFFFFF"/>
        </a:accent3>
        <a:accent4>
          <a:srgbClr val="000000"/>
        </a:accent4>
        <a:accent5>
          <a:srgbClr val="F0C2B0"/>
        </a:accent5>
        <a:accent6>
          <a:srgbClr val="D0539B"/>
        </a:accent6>
        <a:hlink>
          <a:srgbClr val="FF9999"/>
        </a:hlink>
        <a:folHlink>
          <a:srgbClr val="E6B2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DD92B"/>
        </a:accent1>
        <a:accent2>
          <a:srgbClr val="F27979"/>
        </a:accent2>
        <a:accent3>
          <a:srgbClr val="FFFFFF"/>
        </a:accent3>
        <a:accent4>
          <a:srgbClr val="000000"/>
        </a:accent4>
        <a:accent5>
          <a:srgbClr val="D3E9AC"/>
        </a:accent5>
        <a:accent6>
          <a:srgbClr val="DB6D6D"/>
        </a:accent6>
        <a:hlink>
          <a:srgbClr val="E6E673"/>
        </a:hlink>
        <a:folHlink>
          <a:srgbClr val="91DA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6B800"/>
        </a:accent1>
        <a:accent2>
          <a:srgbClr val="57D957"/>
        </a:accent2>
        <a:accent3>
          <a:srgbClr val="FFFFFF"/>
        </a:accent3>
        <a:accent4>
          <a:srgbClr val="000000"/>
        </a:accent4>
        <a:accent5>
          <a:srgbClr val="F0D8AA"/>
        </a:accent5>
        <a:accent6>
          <a:srgbClr val="4EC44E"/>
        </a:accent6>
        <a:hlink>
          <a:srgbClr val="CABFFF"/>
        </a:hlink>
        <a:folHlink>
          <a:srgbClr val="FF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ind_1205_slide</Template>
  <TotalTime>2</TotalTime>
  <Words>49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Gulim</vt:lpstr>
      <vt:lpstr>Arial</vt:lpstr>
      <vt:lpstr>Verdana</vt:lpstr>
      <vt:lpstr>ind_1205_slide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sys</cp:lastModifiedBy>
  <cp:revision>2</cp:revision>
  <dcterms:created xsi:type="dcterms:W3CDTF">2016-02-01T13:30:48Z</dcterms:created>
  <dcterms:modified xsi:type="dcterms:W3CDTF">2016-02-03T07:35:22Z</dcterms:modified>
</cp:coreProperties>
</file>