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80" r:id="rId4"/>
    <p:sldId id="281" r:id="rId5"/>
    <p:sldId id="279" r:id="rId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itchFamily="34" charset="0"/>
        <a:ea typeface="+mn-ea"/>
        <a:cs typeface="+mn-cs"/>
      </a:defRPr>
    </a:lvl1pPr>
    <a:lvl2pPr marL="457200" algn="ctr" rtl="0" fontAlgn="base">
      <a:spcBef>
        <a:spcPct val="0"/>
      </a:spcBef>
      <a:spcAft>
        <a:spcPct val="0"/>
      </a:spcAft>
      <a:defRPr sz="2400" kern="1200">
        <a:solidFill>
          <a:schemeClr val="tx1"/>
        </a:solidFill>
        <a:latin typeface="Arial" pitchFamily="34" charset="0"/>
        <a:ea typeface="+mn-ea"/>
        <a:cs typeface="+mn-cs"/>
      </a:defRPr>
    </a:lvl2pPr>
    <a:lvl3pPr marL="914400" algn="ctr" rtl="0" fontAlgn="base">
      <a:spcBef>
        <a:spcPct val="0"/>
      </a:spcBef>
      <a:spcAft>
        <a:spcPct val="0"/>
      </a:spcAft>
      <a:defRPr sz="2400" kern="1200">
        <a:solidFill>
          <a:schemeClr val="tx1"/>
        </a:solidFill>
        <a:latin typeface="Arial" pitchFamily="34" charset="0"/>
        <a:ea typeface="+mn-ea"/>
        <a:cs typeface="+mn-cs"/>
      </a:defRPr>
    </a:lvl3pPr>
    <a:lvl4pPr marL="1371600" algn="ctr" rtl="0" fontAlgn="base">
      <a:spcBef>
        <a:spcPct val="0"/>
      </a:spcBef>
      <a:spcAft>
        <a:spcPct val="0"/>
      </a:spcAft>
      <a:defRPr sz="2400" kern="1200">
        <a:solidFill>
          <a:schemeClr val="tx1"/>
        </a:solidFill>
        <a:latin typeface="Arial" pitchFamily="34" charset="0"/>
        <a:ea typeface="+mn-ea"/>
        <a:cs typeface="+mn-cs"/>
      </a:defRPr>
    </a:lvl4pPr>
    <a:lvl5pPr marL="1828800" algn="ctr" rtl="0" fontAlgn="base">
      <a:spcBef>
        <a:spcPct val="0"/>
      </a:spcBef>
      <a:spcAft>
        <a:spcPct val="0"/>
      </a:spcAft>
      <a:defRPr sz="2400" kern="1200">
        <a:solidFill>
          <a:schemeClr val="tx1"/>
        </a:solidFill>
        <a:latin typeface="Arial" pitchFamily="34" charset="0"/>
        <a:ea typeface="+mn-ea"/>
        <a:cs typeface="+mn-cs"/>
      </a:defRPr>
    </a:lvl5pPr>
    <a:lvl6pPr marL="2286000" algn="r" defTabSz="914400" rtl="1" eaLnBrk="1" latinLnBrk="0" hangingPunct="1">
      <a:defRPr sz="2400" kern="1200">
        <a:solidFill>
          <a:schemeClr val="tx1"/>
        </a:solidFill>
        <a:latin typeface="Arial" pitchFamily="34" charset="0"/>
        <a:ea typeface="+mn-ea"/>
        <a:cs typeface="+mn-cs"/>
      </a:defRPr>
    </a:lvl6pPr>
    <a:lvl7pPr marL="2743200" algn="r" defTabSz="914400" rtl="1" eaLnBrk="1" latinLnBrk="0" hangingPunct="1">
      <a:defRPr sz="2400" kern="1200">
        <a:solidFill>
          <a:schemeClr val="tx1"/>
        </a:solidFill>
        <a:latin typeface="Arial" pitchFamily="34" charset="0"/>
        <a:ea typeface="+mn-ea"/>
        <a:cs typeface="+mn-cs"/>
      </a:defRPr>
    </a:lvl7pPr>
    <a:lvl8pPr marL="3200400" algn="r" defTabSz="914400" rtl="1" eaLnBrk="1" latinLnBrk="0" hangingPunct="1">
      <a:defRPr sz="2400" kern="1200">
        <a:solidFill>
          <a:schemeClr val="tx1"/>
        </a:solidFill>
        <a:latin typeface="Arial" pitchFamily="34" charset="0"/>
        <a:ea typeface="+mn-ea"/>
        <a:cs typeface="+mn-cs"/>
      </a:defRPr>
    </a:lvl8pPr>
    <a:lvl9pPr marL="3657600" algn="r" defTabSz="914400" rtl="1"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a:srgbClr val="B3D3EA"/>
    <a:srgbClr val="78AD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687" autoAdjust="0"/>
    <p:restoredTop sz="95596" autoAdjust="0"/>
  </p:normalViewPr>
  <p:slideViewPr>
    <p:cSldViewPr>
      <p:cViewPr varScale="1">
        <p:scale>
          <a:sx n="70" d="100"/>
          <a:sy n="70"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61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A872FD1-675A-4849-8C0B-908AC4CE3D4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FCAB8E5E-7D96-4358-8669-3350F55FC786}" type="slidenum">
              <a:rPr lang="en-US" smtClean="0">
                <a:latin typeface="Arial" pitchFamily="34" charset="0"/>
              </a:rPr>
              <a:pPr/>
              <a:t>1</a:t>
            </a:fld>
            <a:endParaRPr lang="en-US" smtClean="0">
              <a:latin typeface="Arial" pitchFamily="34" charset="0"/>
            </a:endParaRPr>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fa-IR"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D2F9A2E3-3313-4A2A-AA09-B5DD53911BF9}" type="slidenum">
              <a:rPr lang="en-US" smtClean="0">
                <a:latin typeface="Arial" pitchFamily="34" charset="0"/>
              </a:rPr>
              <a:pPr/>
              <a:t>2</a:t>
            </a:fld>
            <a:endParaRPr lang="en-US" smtClean="0">
              <a:latin typeface="Arial" pitchFamily="34" charset="0"/>
            </a:endParaRPr>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fa-IR"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74B9A524-0ECE-4E12-BC27-194C74DAACF7}" type="slidenum">
              <a:rPr lang="en-US" smtClean="0">
                <a:latin typeface="Arial" pitchFamily="34" charset="0"/>
              </a:rPr>
              <a:pPr/>
              <a:t>5</a:t>
            </a:fld>
            <a:endParaRPr lang="en-US" smtClean="0">
              <a:latin typeface="Arial" pitchFamily="34" charset="0"/>
            </a:endParaRPr>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fa-IR"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990600"/>
            <a:ext cx="7772400" cy="704850"/>
          </a:xfrm>
          <a:effectLst>
            <a:outerShdw dist="17961" dir="2700000" algn="ctr" rotWithShape="0">
              <a:schemeClr val="bg2"/>
            </a:outerShdw>
          </a:effectLst>
        </p:spPr>
        <p:txBody>
          <a:bodyPr/>
          <a:lstStyle>
            <a:lvl1pPr>
              <a:defRPr sz="3600">
                <a:solidFill>
                  <a:schemeClr val="bg1"/>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1676400"/>
            <a:ext cx="7772400" cy="685800"/>
          </a:xfrm>
          <a:effectLst>
            <a:outerShdw dist="17961" dir="2700000" algn="ctr" rotWithShape="0">
              <a:schemeClr val="bg2"/>
            </a:outerShdw>
          </a:effectLst>
        </p:spPr>
        <p:txBody>
          <a:bodyPr/>
          <a:lstStyle>
            <a:lvl1pPr marL="0" indent="0">
              <a:buFontTx/>
              <a:buNone/>
              <a:defRPr sz="2400">
                <a:solidFill>
                  <a:schemeClr val="bg1"/>
                </a:solidFill>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1676400"/>
            <a:ext cx="18288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1676400"/>
            <a:ext cx="53340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16764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066800" y="24384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1" eaLnBrk="1" fontAlgn="base" hangingPunct="1">
        <a:spcBef>
          <a:spcPct val="0"/>
        </a:spcBef>
        <a:spcAft>
          <a:spcPct val="0"/>
        </a:spcAft>
        <a:defRPr sz="4400">
          <a:solidFill>
            <a:schemeClr val="bg2"/>
          </a:solidFill>
          <a:latin typeface="+mj-lt"/>
          <a:ea typeface="+mj-ea"/>
          <a:cs typeface="+mj-cs"/>
        </a:defRPr>
      </a:lvl1pPr>
      <a:lvl2pPr algn="l" rtl="1" eaLnBrk="1" fontAlgn="base" hangingPunct="1">
        <a:spcBef>
          <a:spcPct val="0"/>
        </a:spcBef>
        <a:spcAft>
          <a:spcPct val="0"/>
        </a:spcAft>
        <a:defRPr sz="4400">
          <a:solidFill>
            <a:schemeClr val="bg2"/>
          </a:solidFill>
          <a:latin typeface="Microsoft Sans Serif" pitchFamily="34" charset="0"/>
        </a:defRPr>
      </a:lvl2pPr>
      <a:lvl3pPr algn="l" rtl="1" eaLnBrk="1" fontAlgn="base" hangingPunct="1">
        <a:spcBef>
          <a:spcPct val="0"/>
        </a:spcBef>
        <a:spcAft>
          <a:spcPct val="0"/>
        </a:spcAft>
        <a:defRPr sz="4400">
          <a:solidFill>
            <a:schemeClr val="bg2"/>
          </a:solidFill>
          <a:latin typeface="Microsoft Sans Serif" pitchFamily="34" charset="0"/>
        </a:defRPr>
      </a:lvl3pPr>
      <a:lvl4pPr algn="l" rtl="1" eaLnBrk="1" fontAlgn="base" hangingPunct="1">
        <a:spcBef>
          <a:spcPct val="0"/>
        </a:spcBef>
        <a:spcAft>
          <a:spcPct val="0"/>
        </a:spcAft>
        <a:defRPr sz="4400">
          <a:solidFill>
            <a:schemeClr val="bg2"/>
          </a:solidFill>
          <a:latin typeface="Microsoft Sans Serif" pitchFamily="34" charset="0"/>
        </a:defRPr>
      </a:lvl4pPr>
      <a:lvl5pPr algn="l" rtl="1" eaLnBrk="1" fontAlgn="base" hangingPunct="1">
        <a:spcBef>
          <a:spcPct val="0"/>
        </a:spcBef>
        <a:spcAft>
          <a:spcPct val="0"/>
        </a:spcAft>
        <a:defRPr sz="4400">
          <a:solidFill>
            <a:schemeClr val="bg2"/>
          </a:solidFill>
          <a:latin typeface="Microsoft Sans Serif" pitchFamily="34" charset="0"/>
        </a:defRPr>
      </a:lvl5pPr>
      <a:lvl6pPr marL="457200" algn="l" rtl="1" eaLnBrk="1" fontAlgn="base" hangingPunct="1">
        <a:spcBef>
          <a:spcPct val="0"/>
        </a:spcBef>
        <a:spcAft>
          <a:spcPct val="0"/>
        </a:spcAft>
        <a:defRPr sz="4400">
          <a:solidFill>
            <a:schemeClr val="bg2"/>
          </a:solidFill>
          <a:latin typeface="Microsoft Sans Serif" pitchFamily="34" charset="0"/>
        </a:defRPr>
      </a:lvl6pPr>
      <a:lvl7pPr marL="914400" algn="l" rtl="1" eaLnBrk="1" fontAlgn="base" hangingPunct="1">
        <a:spcBef>
          <a:spcPct val="0"/>
        </a:spcBef>
        <a:spcAft>
          <a:spcPct val="0"/>
        </a:spcAft>
        <a:defRPr sz="4400">
          <a:solidFill>
            <a:schemeClr val="bg2"/>
          </a:solidFill>
          <a:latin typeface="Microsoft Sans Serif" pitchFamily="34" charset="0"/>
        </a:defRPr>
      </a:lvl7pPr>
      <a:lvl8pPr marL="1371600" algn="l" rtl="1" eaLnBrk="1" fontAlgn="base" hangingPunct="1">
        <a:spcBef>
          <a:spcPct val="0"/>
        </a:spcBef>
        <a:spcAft>
          <a:spcPct val="0"/>
        </a:spcAft>
        <a:defRPr sz="4400">
          <a:solidFill>
            <a:schemeClr val="bg2"/>
          </a:solidFill>
          <a:latin typeface="Microsoft Sans Serif" pitchFamily="34" charset="0"/>
        </a:defRPr>
      </a:lvl8pPr>
      <a:lvl9pPr marL="1828800" algn="l" rtl="1" eaLnBrk="1" fontAlgn="base" hangingPunct="1">
        <a:spcBef>
          <a:spcPct val="0"/>
        </a:spcBef>
        <a:spcAft>
          <a:spcPct val="0"/>
        </a:spcAft>
        <a:defRPr sz="4400">
          <a:solidFill>
            <a:schemeClr val="bg2"/>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hlink"/>
          </a:solidFill>
          <a:latin typeface="+mn-lt"/>
          <a:ea typeface="+mn-ea"/>
          <a:cs typeface="+mn-cs"/>
        </a:defRPr>
      </a:lvl1pPr>
      <a:lvl2pPr marL="742950" indent="-285750" algn="r" rtl="1" eaLnBrk="1" fontAlgn="base" hangingPunct="1">
        <a:spcBef>
          <a:spcPct val="20000"/>
        </a:spcBef>
        <a:spcAft>
          <a:spcPct val="0"/>
        </a:spcAft>
        <a:buChar char="–"/>
        <a:defRPr sz="2800">
          <a:solidFill>
            <a:schemeClr val="hlink"/>
          </a:solidFill>
          <a:latin typeface="+mn-lt"/>
        </a:defRPr>
      </a:lvl2pPr>
      <a:lvl3pPr marL="1143000" indent="-228600" algn="r" rtl="1" eaLnBrk="1" fontAlgn="base" hangingPunct="1">
        <a:spcBef>
          <a:spcPct val="20000"/>
        </a:spcBef>
        <a:spcAft>
          <a:spcPct val="0"/>
        </a:spcAft>
        <a:buChar char="•"/>
        <a:defRPr sz="2400">
          <a:solidFill>
            <a:schemeClr val="hlink"/>
          </a:solidFill>
          <a:latin typeface="+mn-lt"/>
        </a:defRPr>
      </a:lvl3pPr>
      <a:lvl4pPr marL="1600200" indent="-228600" algn="r" rtl="1" eaLnBrk="1" fontAlgn="base" hangingPunct="1">
        <a:spcBef>
          <a:spcPct val="20000"/>
        </a:spcBef>
        <a:spcAft>
          <a:spcPct val="0"/>
        </a:spcAft>
        <a:buChar char="–"/>
        <a:defRPr sz="2000">
          <a:solidFill>
            <a:schemeClr val="hlink"/>
          </a:solidFill>
          <a:latin typeface="+mn-lt"/>
        </a:defRPr>
      </a:lvl4pPr>
      <a:lvl5pPr marL="2057400" indent="-228600" algn="r" rtl="1" eaLnBrk="1" fontAlgn="base" hangingPunct="1">
        <a:spcBef>
          <a:spcPct val="20000"/>
        </a:spcBef>
        <a:spcAft>
          <a:spcPct val="0"/>
        </a:spcAft>
        <a:buChar char="»"/>
        <a:defRPr sz="2000">
          <a:solidFill>
            <a:schemeClr val="hlink"/>
          </a:solidFill>
          <a:latin typeface="+mn-lt"/>
        </a:defRPr>
      </a:lvl5pPr>
      <a:lvl6pPr marL="2514600" indent="-228600" algn="r" rtl="1" eaLnBrk="1" fontAlgn="base" hangingPunct="1">
        <a:spcBef>
          <a:spcPct val="20000"/>
        </a:spcBef>
        <a:spcAft>
          <a:spcPct val="0"/>
        </a:spcAft>
        <a:buChar char="»"/>
        <a:defRPr sz="2000">
          <a:solidFill>
            <a:schemeClr val="hlink"/>
          </a:solidFill>
          <a:latin typeface="+mn-lt"/>
        </a:defRPr>
      </a:lvl6pPr>
      <a:lvl7pPr marL="2971800" indent="-228600" algn="r" rtl="1" eaLnBrk="1" fontAlgn="base" hangingPunct="1">
        <a:spcBef>
          <a:spcPct val="20000"/>
        </a:spcBef>
        <a:spcAft>
          <a:spcPct val="0"/>
        </a:spcAft>
        <a:buChar char="»"/>
        <a:defRPr sz="2000">
          <a:solidFill>
            <a:schemeClr val="hlink"/>
          </a:solidFill>
          <a:latin typeface="+mn-lt"/>
        </a:defRPr>
      </a:lvl7pPr>
      <a:lvl8pPr marL="3429000" indent="-228600" algn="r" rtl="1" eaLnBrk="1" fontAlgn="base" hangingPunct="1">
        <a:spcBef>
          <a:spcPct val="20000"/>
        </a:spcBef>
        <a:spcAft>
          <a:spcPct val="0"/>
        </a:spcAft>
        <a:buChar char="»"/>
        <a:defRPr sz="2000">
          <a:solidFill>
            <a:schemeClr val="hlink"/>
          </a:solidFill>
          <a:latin typeface="+mn-lt"/>
        </a:defRPr>
      </a:lvl8pPr>
      <a:lvl9pPr marL="3886200" indent="-228600" algn="r" rtl="1" eaLnBrk="1" fontAlgn="base" hangingPunct="1">
        <a:spcBef>
          <a:spcPct val="20000"/>
        </a:spcBef>
        <a:spcAft>
          <a:spcPct val="0"/>
        </a:spcAft>
        <a:buChar char="»"/>
        <a:defRPr sz="2000">
          <a:solidFill>
            <a:schemeClr val="hlink"/>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miletemplates.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smiletemplates.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smiletemplate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990600"/>
            <a:ext cx="4648200" cy="704850"/>
          </a:xfrm>
        </p:spPr>
        <p:txBody>
          <a:bodyPr/>
          <a:lstStyle/>
          <a:p>
            <a:pPr eaLnBrk="1" hangingPunct="1">
              <a:defRPr/>
            </a:pPr>
            <a:r>
              <a:rPr lang="en-US" smtClean="0"/>
              <a:t>Name of presentation</a:t>
            </a:r>
          </a:p>
        </p:txBody>
      </p:sp>
      <p:sp>
        <p:nvSpPr>
          <p:cNvPr id="2051" name="Rectangle 3"/>
          <p:cNvSpPr>
            <a:spLocks noGrp="1" noChangeArrowheads="1"/>
          </p:cNvSpPr>
          <p:nvPr>
            <p:ph type="subTitle" idx="1"/>
          </p:nvPr>
        </p:nvSpPr>
        <p:spPr>
          <a:xfrm>
            <a:off x="381000" y="1676400"/>
            <a:ext cx="4648200" cy="685800"/>
          </a:xfrm>
        </p:spPr>
        <p:txBody>
          <a:bodyPr/>
          <a:lstStyle/>
          <a:p>
            <a:pPr eaLnBrk="1" hangingPunct="1">
              <a:defRPr/>
            </a:pPr>
            <a:r>
              <a:rPr lang="en-US" smtClean="0"/>
              <a:t>Company name</a:t>
            </a:r>
          </a:p>
        </p:txBody>
      </p:sp>
      <p:sp>
        <p:nvSpPr>
          <p:cNvPr id="3076" name="Rectangle 4"/>
          <p:cNvSpPr>
            <a:spLocks noChangeArrowheads="1"/>
          </p:cNvSpPr>
          <p:nvPr/>
        </p:nvSpPr>
        <p:spPr bwMode="auto">
          <a:xfrm>
            <a:off x="0" y="6248400"/>
            <a:ext cx="9144000" cy="609600"/>
          </a:xfrm>
          <a:prstGeom prst="rect">
            <a:avLst/>
          </a:prstGeom>
          <a:noFill/>
          <a:ln w="9525">
            <a:noFill/>
            <a:miter lim="800000"/>
            <a:headEnd/>
            <a:tailEnd/>
          </a:ln>
        </p:spPr>
        <p:txBody>
          <a:bodyPr anchor="ctr"/>
          <a:lstStyle/>
          <a:p>
            <a:r>
              <a:rPr lang="en-US" sz="2000">
                <a:solidFill>
                  <a:schemeClr val="bg2"/>
                </a:solidFill>
                <a:latin typeface="Microsoft Sans Serif" pitchFamily="34" charset="0"/>
                <a:hlinkClick r:id="rId3"/>
              </a:rPr>
              <a:t>More Free PowerPoint Templates at SmileTemplates.com</a:t>
            </a:r>
            <a:endParaRPr lang="en-US" sz="2000">
              <a:solidFill>
                <a:schemeClr val="bg2"/>
              </a:solidFill>
              <a:latin typeface="Microsoft Sans Serif" pitchFamily="34" charset="0"/>
            </a:endParaRPr>
          </a:p>
        </p:txBody>
      </p:sp>
      <p:sp>
        <p:nvSpPr>
          <p:cNvPr id="5" name="Rectangle 4"/>
          <p:cNvSpPr/>
          <p:nvPr/>
        </p:nvSpPr>
        <p:spPr>
          <a:xfrm>
            <a:off x="2428860" y="5286388"/>
            <a:ext cx="4572000" cy="830997"/>
          </a:xfrm>
          <a:prstGeom prst="rect">
            <a:avLst/>
          </a:prstGeom>
        </p:spPr>
        <p:txBody>
          <a:bodyPr>
            <a:spAutoFit/>
          </a:bodyPr>
          <a:lstStyle/>
          <a:p>
            <a:r>
              <a:rPr lang="en-US" dirty="0" smtClean="0"/>
              <a:t>irppt.com</a:t>
            </a:r>
          </a:p>
          <a:p>
            <a:r>
              <a:rPr lang="fa-IR" dirty="0" smtClean="0"/>
              <a:t>مرکز پاورپوینت مادسیج</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43000" y="1905000"/>
            <a:ext cx="7086600" cy="792163"/>
          </a:xfrm>
          <a:effectLst>
            <a:outerShdw algn="ctr" rotWithShape="0">
              <a:schemeClr val="bg2"/>
            </a:outerShdw>
          </a:effectLst>
        </p:spPr>
        <p:txBody>
          <a:bodyPr/>
          <a:lstStyle/>
          <a:p>
            <a:pPr eaLnBrk="1" hangingPunct="1">
              <a:defRPr/>
            </a:pPr>
            <a:r>
              <a:rPr lang="en-US" b="1" smtClean="0"/>
              <a:t>Slide master</a:t>
            </a:r>
          </a:p>
        </p:txBody>
      </p:sp>
      <p:sp>
        <p:nvSpPr>
          <p:cNvPr id="4099" name="Rectangle 3"/>
          <p:cNvSpPr>
            <a:spLocks noGrp="1" noChangeArrowheads="1"/>
          </p:cNvSpPr>
          <p:nvPr>
            <p:ph type="body" idx="1"/>
          </p:nvPr>
        </p:nvSpPr>
        <p:spPr>
          <a:xfrm>
            <a:off x="1143000" y="3124200"/>
            <a:ext cx="6705600" cy="3282950"/>
          </a:xfrm>
        </p:spPr>
        <p:txBody>
          <a:bodyPr/>
          <a:lstStyle/>
          <a:p>
            <a:pPr eaLnBrk="1" hangingPunct="1">
              <a:lnSpc>
                <a:spcPct val="80000"/>
              </a:lnSpc>
            </a:pPr>
            <a:r>
              <a:rPr lang="en-US" altLang="ko-KR" sz="1600" smtClean="0">
                <a:latin typeface="Verdana" pitchFamily="34" charset="0"/>
                <a:ea typeface="Gulim" pitchFamily="34" charset="-127"/>
              </a:rPr>
              <a:t>Your Text here</a:t>
            </a:r>
          </a:p>
          <a:p>
            <a:pPr eaLnBrk="1" hangingPunct="1">
              <a:lnSpc>
                <a:spcPct val="80000"/>
              </a:lnSpc>
            </a:pPr>
            <a:endParaRPr lang="en-US" altLang="ko-KR" sz="1600" smtClean="0">
              <a:latin typeface="Verdana" pitchFamily="34" charset="0"/>
              <a:ea typeface="Gulim" pitchFamily="34" charset="-127"/>
            </a:endParaRPr>
          </a:p>
          <a:p>
            <a:pPr eaLnBrk="1" hangingPunct="1">
              <a:lnSpc>
                <a:spcPct val="80000"/>
              </a:lnSpc>
            </a:pPr>
            <a:r>
              <a:rPr lang="en-US" altLang="ko-KR" sz="1600" smtClean="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600" smtClean="0">
              <a:latin typeface="Verdana" pitchFamily="34" charset="0"/>
              <a:ea typeface="Gulim" pitchFamily="34" charset="-127"/>
            </a:endParaRPr>
          </a:p>
          <a:p>
            <a:pPr eaLnBrk="1" hangingPunct="1">
              <a:lnSpc>
                <a:spcPct val="80000"/>
              </a:lnSpc>
            </a:pPr>
            <a:r>
              <a:rPr lang="en-US" altLang="ko-KR" sz="1600" smtClean="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600" smtClean="0"/>
          </a:p>
        </p:txBody>
      </p:sp>
      <p:sp>
        <p:nvSpPr>
          <p:cNvPr id="4100" name="Rectangle 4"/>
          <p:cNvSpPr>
            <a:spLocks noChangeArrowheads="1"/>
          </p:cNvSpPr>
          <p:nvPr/>
        </p:nvSpPr>
        <p:spPr bwMode="auto">
          <a:xfrm>
            <a:off x="0" y="6248400"/>
            <a:ext cx="9144000" cy="609600"/>
          </a:xfrm>
          <a:prstGeom prst="rect">
            <a:avLst/>
          </a:prstGeom>
          <a:noFill/>
          <a:ln w="9525">
            <a:noFill/>
            <a:miter lim="800000"/>
            <a:headEnd/>
            <a:tailEnd/>
          </a:ln>
        </p:spPr>
        <p:txBody>
          <a:bodyPr anchor="ctr"/>
          <a:lstStyle/>
          <a:p>
            <a:r>
              <a:rPr lang="en-US" sz="2000">
                <a:solidFill>
                  <a:schemeClr val="bg2"/>
                </a:solidFill>
                <a:latin typeface="Microsoft Sans Serif" pitchFamily="34" charset="0"/>
                <a:hlinkClick r:id="rId3"/>
              </a:rPr>
              <a:t>More Free PowerPoint Templates at SmileTemplates.com</a:t>
            </a:r>
            <a:endParaRPr lang="en-US" sz="2000">
              <a:solidFill>
                <a:schemeClr val="bg2"/>
              </a:solidFill>
              <a:latin typeface="Microsoft Sans Serif"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endParaRPr lang="fa-IR" dirty="0"/>
          </a:p>
        </p:txBody>
      </p:sp>
      <p:sp>
        <p:nvSpPr>
          <p:cNvPr id="4" name="Flowchart: Delay 3"/>
          <p:cNvSpPr/>
          <p:nvPr/>
        </p:nvSpPr>
        <p:spPr bwMode="auto">
          <a:xfrm rot="16200000">
            <a:off x="1964513" y="1607331"/>
            <a:ext cx="1285884" cy="1928826"/>
          </a:xfrm>
          <a:prstGeom prst="flowChartDelay">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5" name="Flowchart: Delay 4"/>
          <p:cNvSpPr/>
          <p:nvPr/>
        </p:nvSpPr>
        <p:spPr bwMode="auto">
          <a:xfrm rot="16200000">
            <a:off x="4536281" y="1607331"/>
            <a:ext cx="1285884" cy="1928826"/>
          </a:xfrm>
          <a:prstGeom prst="flowChartDelay">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6" name="Flowchart: Delay 5"/>
          <p:cNvSpPr/>
          <p:nvPr/>
        </p:nvSpPr>
        <p:spPr bwMode="auto">
          <a:xfrm rot="16200000">
            <a:off x="6822297" y="1607331"/>
            <a:ext cx="1285884" cy="1928826"/>
          </a:xfrm>
          <a:prstGeom prst="flowChartDelay">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7" name="Flowchart: Process 6"/>
          <p:cNvSpPr/>
          <p:nvPr/>
        </p:nvSpPr>
        <p:spPr bwMode="auto">
          <a:xfrm>
            <a:off x="1643042" y="3286124"/>
            <a:ext cx="1928826" cy="3571876"/>
          </a:xfrm>
          <a:prstGeom prst="flowChartProcess">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8" name="Flowchart: Process 7"/>
          <p:cNvSpPr/>
          <p:nvPr/>
        </p:nvSpPr>
        <p:spPr bwMode="auto">
          <a:xfrm>
            <a:off x="6500826" y="3286124"/>
            <a:ext cx="1928826" cy="3571876"/>
          </a:xfrm>
          <a:prstGeom prst="flowChartProcess">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9" name="Flowchart: Process 8"/>
          <p:cNvSpPr/>
          <p:nvPr/>
        </p:nvSpPr>
        <p:spPr bwMode="auto">
          <a:xfrm>
            <a:off x="4214810" y="3286124"/>
            <a:ext cx="1928826" cy="3571876"/>
          </a:xfrm>
          <a:prstGeom prst="flowChartProcess">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0" name="U-Turn Arrow 9"/>
          <p:cNvSpPr/>
          <p:nvPr/>
        </p:nvSpPr>
        <p:spPr bwMode="auto">
          <a:xfrm>
            <a:off x="3143240" y="571480"/>
            <a:ext cx="1571636" cy="1428760"/>
          </a:xfrm>
          <a:prstGeom prst="uturnArrow">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1" name="U-Turn Arrow 10"/>
          <p:cNvSpPr/>
          <p:nvPr/>
        </p:nvSpPr>
        <p:spPr bwMode="auto">
          <a:xfrm>
            <a:off x="5857884" y="500042"/>
            <a:ext cx="1571636" cy="1428760"/>
          </a:xfrm>
          <a:prstGeom prst="uturnArrow">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endParaRPr lang="fa-IR" dirty="0"/>
          </a:p>
        </p:txBody>
      </p:sp>
      <p:sp>
        <p:nvSpPr>
          <p:cNvPr id="4" name="Rectangle 3"/>
          <p:cNvSpPr/>
          <p:nvPr/>
        </p:nvSpPr>
        <p:spPr bwMode="auto">
          <a:xfrm>
            <a:off x="857224" y="500042"/>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5" name="Rectangle 4"/>
          <p:cNvSpPr/>
          <p:nvPr/>
        </p:nvSpPr>
        <p:spPr bwMode="auto">
          <a:xfrm>
            <a:off x="857224" y="2786058"/>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6" name="Rectangle 5"/>
          <p:cNvSpPr/>
          <p:nvPr/>
        </p:nvSpPr>
        <p:spPr bwMode="auto">
          <a:xfrm>
            <a:off x="6572264" y="428604"/>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7" name="Rectangle 6"/>
          <p:cNvSpPr/>
          <p:nvPr/>
        </p:nvSpPr>
        <p:spPr bwMode="auto">
          <a:xfrm>
            <a:off x="3643306" y="428604"/>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8" name="Rectangle 7"/>
          <p:cNvSpPr/>
          <p:nvPr/>
        </p:nvSpPr>
        <p:spPr bwMode="auto">
          <a:xfrm>
            <a:off x="6715140" y="4786322"/>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9" name="Rectangle 8"/>
          <p:cNvSpPr/>
          <p:nvPr/>
        </p:nvSpPr>
        <p:spPr bwMode="auto">
          <a:xfrm>
            <a:off x="3857620" y="4929198"/>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0" name="Rectangle 9"/>
          <p:cNvSpPr/>
          <p:nvPr/>
        </p:nvSpPr>
        <p:spPr bwMode="auto">
          <a:xfrm>
            <a:off x="857224" y="4929198"/>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1" name="Rectangle 10"/>
          <p:cNvSpPr/>
          <p:nvPr/>
        </p:nvSpPr>
        <p:spPr bwMode="auto">
          <a:xfrm>
            <a:off x="6643702" y="2571744"/>
            <a:ext cx="2143140" cy="1643074"/>
          </a:xfrm>
          <a:prstGeom prst="rect">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2" name="Oval 11"/>
          <p:cNvSpPr/>
          <p:nvPr/>
        </p:nvSpPr>
        <p:spPr bwMode="auto">
          <a:xfrm>
            <a:off x="3643306" y="2714620"/>
            <a:ext cx="2357454" cy="1643074"/>
          </a:xfrm>
          <a:prstGeom prst="ellipse">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3" name="Right Arrow 12"/>
          <p:cNvSpPr/>
          <p:nvPr/>
        </p:nvSpPr>
        <p:spPr bwMode="auto">
          <a:xfrm>
            <a:off x="3143240" y="1428736"/>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4" name="Right Arrow 13"/>
          <p:cNvSpPr/>
          <p:nvPr/>
        </p:nvSpPr>
        <p:spPr bwMode="auto">
          <a:xfrm>
            <a:off x="3286116" y="5786454"/>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5" name="Right Arrow 14"/>
          <p:cNvSpPr/>
          <p:nvPr/>
        </p:nvSpPr>
        <p:spPr bwMode="auto">
          <a:xfrm>
            <a:off x="6000760" y="1428736"/>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6" name="Right Arrow 15"/>
          <p:cNvSpPr/>
          <p:nvPr/>
        </p:nvSpPr>
        <p:spPr bwMode="auto">
          <a:xfrm>
            <a:off x="6286512" y="5572140"/>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7" name="Down Arrow 16"/>
          <p:cNvSpPr/>
          <p:nvPr/>
        </p:nvSpPr>
        <p:spPr bwMode="auto">
          <a:xfrm>
            <a:off x="7286644" y="2143116"/>
            <a:ext cx="428628" cy="357190"/>
          </a:xfrm>
          <a:prstGeom prst="down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8" name="Right Arrow 17"/>
          <p:cNvSpPr/>
          <p:nvPr/>
        </p:nvSpPr>
        <p:spPr bwMode="auto">
          <a:xfrm rot="5400000">
            <a:off x="7179487" y="4250537"/>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19" name="Right Arrow 18"/>
          <p:cNvSpPr/>
          <p:nvPr/>
        </p:nvSpPr>
        <p:spPr bwMode="auto">
          <a:xfrm rot="5400000">
            <a:off x="2357422" y="4429132"/>
            <a:ext cx="357190" cy="571504"/>
          </a:xfrm>
          <a:prstGeom prst="rightArrow">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20" name="Right Arrow 19"/>
          <p:cNvSpPr/>
          <p:nvPr/>
        </p:nvSpPr>
        <p:spPr bwMode="auto">
          <a:xfrm rot="5164767">
            <a:off x="2037319" y="2140019"/>
            <a:ext cx="419874" cy="609644"/>
          </a:xfrm>
          <a:prstGeom prst="rightArrow">
            <a:avLst>
              <a:gd name="adj1" fmla="val 50000"/>
              <a:gd name="adj2" fmla="val 54079"/>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81200" y="228600"/>
            <a:ext cx="6934200" cy="715963"/>
          </a:xfrm>
        </p:spPr>
        <p:txBody>
          <a:bodyPr/>
          <a:lstStyle/>
          <a:p>
            <a:pPr eaLnBrk="1" hangingPunct="1"/>
            <a:r>
              <a:rPr lang="en-US" sz="4000" smtClean="0"/>
              <a:t>Print master</a:t>
            </a:r>
          </a:p>
        </p:txBody>
      </p:sp>
      <p:sp>
        <p:nvSpPr>
          <p:cNvPr id="5123" name="Rectangle 3"/>
          <p:cNvSpPr>
            <a:spLocks noGrp="1" noChangeArrowheads="1"/>
          </p:cNvSpPr>
          <p:nvPr>
            <p:ph type="body" idx="1"/>
          </p:nvPr>
        </p:nvSpPr>
        <p:spPr>
          <a:xfrm>
            <a:off x="1981200" y="1447800"/>
            <a:ext cx="6934200" cy="4267200"/>
          </a:xfrm>
        </p:spPr>
        <p:txBody>
          <a:bodyPr/>
          <a:lstStyle/>
          <a:p>
            <a:pPr eaLnBrk="1" hangingPunct="1">
              <a:lnSpc>
                <a:spcPct val="80000"/>
              </a:lnSpc>
            </a:pPr>
            <a:r>
              <a:rPr lang="en-US" altLang="ko-KR" sz="2000" smtClean="0">
                <a:solidFill>
                  <a:srgbClr val="5F5F5F"/>
                </a:solidFill>
                <a:latin typeface="Verdana" pitchFamily="34" charset="0"/>
                <a:ea typeface="Gulim" pitchFamily="34" charset="-127"/>
              </a:rPr>
              <a:t>Your Text here</a:t>
            </a:r>
          </a:p>
          <a:p>
            <a:pPr eaLnBrk="1" hangingPunct="1">
              <a:lnSpc>
                <a:spcPct val="80000"/>
              </a:lnSpc>
            </a:pPr>
            <a:endParaRPr lang="en-US" altLang="ko-KR" sz="2000" smtClean="0">
              <a:solidFill>
                <a:srgbClr val="5F5F5F"/>
              </a:solidFill>
              <a:latin typeface="Verdana" pitchFamily="34" charset="0"/>
              <a:ea typeface="Gulim" pitchFamily="34" charset="-127"/>
            </a:endParaRPr>
          </a:p>
          <a:p>
            <a:pPr eaLnBrk="1" hangingPunct="1">
              <a:lnSpc>
                <a:spcPct val="80000"/>
              </a:lnSpc>
            </a:pPr>
            <a:r>
              <a:rPr lang="en-US" altLang="ko-KR" sz="2000" smtClean="0">
                <a:solidFill>
                  <a:srgbClr val="5F5F5F"/>
                </a:solidFill>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solidFill>
                <a:srgbClr val="5F5F5F"/>
              </a:solidFill>
              <a:latin typeface="Verdana" pitchFamily="34" charset="0"/>
              <a:ea typeface="Gulim" pitchFamily="34" charset="-127"/>
            </a:endParaRPr>
          </a:p>
          <a:p>
            <a:pPr eaLnBrk="1" hangingPunct="1">
              <a:lnSpc>
                <a:spcPct val="80000"/>
              </a:lnSpc>
            </a:pPr>
            <a:r>
              <a:rPr lang="en-US" altLang="ko-KR" sz="2000" smtClean="0">
                <a:solidFill>
                  <a:srgbClr val="5F5F5F"/>
                </a:solidFill>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smtClean="0"/>
          </a:p>
          <a:p>
            <a:pPr eaLnBrk="1" hangingPunct="1">
              <a:lnSpc>
                <a:spcPct val="80000"/>
              </a:lnSpc>
            </a:pPr>
            <a:endParaRPr lang="en-US" sz="2000" smtClean="0"/>
          </a:p>
        </p:txBody>
      </p:sp>
      <p:sp>
        <p:nvSpPr>
          <p:cNvPr id="5124" name="Rectangle 4"/>
          <p:cNvSpPr>
            <a:spLocks noChangeArrowheads="1"/>
          </p:cNvSpPr>
          <p:nvPr/>
        </p:nvSpPr>
        <p:spPr bwMode="auto">
          <a:xfrm>
            <a:off x="0" y="6248400"/>
            <a:ext cx="9144000" cy="609600"/>
          </a:xfrm>
          <a:prstGeom prst="rect">
            <a:avLst/>
          </a:prstGeom>
          <a:noFill/>
          <a:ln w="9525">
            <a:noFill/>
            <a:miter lim="800000"/>
            <a:headEnd/>
            <a:tailEnd/>
          </a:ln>
        </p:spPr>
        <p:txBody>
          <a:bodyPr anchor="ctr"/>
          <a:lstStyle/>
          <a:p>
            <a:r>
              <a:rPr lang="en-US" sz="2000">
                <a:solidFill>
                  <a:schemeClr val="bg2"/>
                </a:solidFill>
                <a:latin typeface="Microsoft Sans Serif" pitchFamily="34" charset="0"/>
                <a:hlinkClick r:id="rId4"/>
              </a:rPr>
              <a:t>More Free PowerPoint Templates at SmileTemplates.com</a:t>
            </a:r>
            <a:endParaRPr lang="en-US" sz="2000">
              <a:solidFill>
                <a:schemeClr val="bg2"/>
              </a:solidFill>
              <a:latin typeface="Microsoft Sans Serif" pitchFamily="34" charset="0"/>
            </a:endParaRPr>
          </a:p>
        </p:txBody>
      </p:sp>
    </p:spTree>
  </p:cSld>
  <p:clrMapOvr>
    <a:masterClrMapping/>
  </p:clrMapOvr>
</p:sld>
</file>

<file path=ppt/theme/theme1.xml><?xml version="1.0" encoding="utf-8"?>
<a:theme xmlns:a="http://schemas.openxmlformats.org/drawingml/2006/main" name="powerpoint-template">
  <a:themeElements>
    <a:clrScheme name="powerpoint-template 15">
      <a:dk1>
        <a:srgbClr val="4D4D4D"/>
      </a:dk1>
      <a:lt1>
        <a:srgbClr val="FFFFFF"/>
      </a:lt1>
      <a:dk2>
        <a:srgbClr val="4D4D4D"/>
      </a:dk2>
      <a:lt2>
        <a:srgbClr val="3F1531"/>
      </a:lt2>
      <a:accent1>
        <a:srgbClr val="800428"/>
      </a:accent1>
      <a:accent2>
        <a:srgbClr val="BF4F73"/>
      </a:accent2>
      <a:accent3>
        <a:srgbClr val="FFFFFF"/>
      </a:accent3>
      <a:accent4>
        <a:srgbClr val="404040"/>
      </a:accent4>
      <a:accent5>
        <a:srgbClr val="C0AAAC"/>
      </a:accent5>
      <a:accent6>
        <a:srgbClr val="AD4768"/>
      </a:accent6>
      <a:hlink>
        <a:srgbClr val="122F46"/>
      </a:hlink>
      <a:folHlink>
        <a:srgbClr val="DDDDDD"/>
      </a:folHlink>
    </a:clrScheme>
    <a:fontScheme name="powerpoint-template">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 2">
        <a:dk1>
          <a:srgbClr val="4D4D4D"/>
        </a:dk1>
        <a:lt1>
          <a:srgbClr val="FFFFFF"/>
        </a:lt1>
        <a:dk2>
          <a:srgbClr val="4D4D4D"/>
        </a:dk2>
        <a:lt2>
          <a:srgbClr val="B92B2B"/>
        </a:lt2>
        <a:accent1>
          <a:srgbClr val="0095B7"/>
        </a:accent1>
        <a:accent2>
          <a:srgbClr val="FAAC8F"/>
        </a:accent2>
        <a:accent3>
          <a:srgbClr val="FFFFFF"/>
        </a:accent3>
        <a:accent4>
          <a:srgbClr val="404040"/>
        </a:accent4>
        <a:accent5>
          <a:srgbClr val="AAC8D8"/>
        </a:accent5>
        <a:accent6>
          <a:srgbClr val="E39B81"/>
        </a:accent6>
        <a:hlink>
          <a:srgbClr val="2D3289"/>
        </a:hlink>
        <a:folHlink>
          <a:srgbClr val="DDDDDD"/>
        </a:folHlink>
      </a:clrScheme>
      <a:clrMap bg1="lt1" tx1="dk1" bg2="lt2" tx2="dk2" accent1="accent1" accent2="accent2" accent3="accent3" accent4="accent4" accent5="accent5" accent6="accent6" hlink="hlink" folHlink="folHlink"/>
    </a:extraClrScheme>
    <a:extraClrScheme>
      <a:clrScheme name="powerpoint-template 3">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 4">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powerpoint-template 5">
        <a:dk1>
          <a:srgbClr val="4D4D4D"/>
        </a:dk1>
        <a:lt1>
          <a:srgbClr val="FFFFFF"/>
        </a:lt1>
        <a:dk2>
          <a:srgbClr val="4D4D4D"/>
        </a:dk2>
        <a:lt2>
          <a:srgbClr val="F6DF52"/>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 6">
        <a:dk1>
          <a:srgbClr val="4D4D4D"/>
        </a:dk1>
        <a:lt1>
          <a:srgbClr val="FFFFFF"/>
        </a:lt1>
        <a:dk2>
          <a:srgbClr val="4D4D4D"/>
        </a:dk2>
        <a:lt2>
          <a:srgbClr val="17593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 7">
        <a:dk1>
          <a:srgbClr val="4D4D4D"/>
        </a:dk1>
        <a:lt1>
          <a:srgbClr val="FFFFFF"/>
        </a:lt1>
        <a:dk2>
          <a:srgbClr val="4D4D4D"/>
        </a:dk2>
        <a:lt2>
          <a:srgbClr val="17593B"/>
        </a:lt2>
        <a:accent1>
          <a:srgbClr val="2167BF"/>
        </a:accent1>
        <a:accent2>
          <a:srgbClr val="5D5537"/>
        </a:accent2>
        <a:accent3>
          <a:srgbClr val="FFFFFF"/>
        </a:accent3>
        <a:accent4>
          <a:srgbClr val="404040"/>
        </a:accent4>
        <a:accent5>
          <a:srgbClr val="ABB8DC"/>
        </a:accent5>
        <a:accent6>
          <a:srgbClr val="534C31"/>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 8">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 9">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5886F"/>
        </a:hlink>
        <a:folHlink>
          <a:srgbClr val="DDDDDD"/>
        </a:folHlink>
      </a:clrScheme>
      <a:clrMap bg1="lt1" tx1="dk1" bg2="lt2" tx2="dk2" accent1="accent1" accent2="accent2" accent3="accent3" accent4="accent4" accent5="accent5" accent6="accent6" hlink="hlink" folHlink="folHlink"/>
    </a:extraClrScheme>
    <a:extraClrScheme>
      <a:clrScheme name="powerpoint-template 10">
        <a:dk1>
          <a:srgbClr val="4D4D4D"/>
        </a:dk1>
        <a:lt1>
          <a:srgbClr val="FFFFFF"/>
        </a:lt1>
        <a:dk2>
          <a:srgbClr val="4D4D4D"/>
        </a:dk2>
        <a:lt2>
          <a:srgbClr val="869BCC"/>
        </a:lt2>
        <a:accent1>
          <a:srgbClr val="00A2D9"/>
        </a:accent1>
        <a:accent2>
          <a:srgbClr val="B486B0"/>
        </a:accent2>
        <a:accent3>
          <a:srgbClr val="FFFFFF"/>
        </a:accent3>
        <a:accent4>
          <a:srgbClr val="404040"/>
        </a:accent4>
        <a:accent5>
          <a:srgbClr val="AACEE9"/>
        </a:accent5>
        <a:accent6>
          <a:srgbClr val="A3799F"/>
        </a:accent6>
        <a:hlink>
          <a:srgbClr val="3D5EA1"/>
        </a:hlink>
        <a:folHlink>
          <a:srgbClr val="DDDDDD"/>
        </a:folHlink>
      </a:clrScheme>
      <a:clrMap bg1="lt1" tx1="dk1" bg2="lt2" tx2="dk2" accent1="accent1" accent2="accent2" accent3="accent3" accent4="accent4" accent5="accent5" accent6="accent6" hlink="hlink" folHlink="folHlink"/>
    </a:extraClrScheme>
    <a:extraClrScheme>
      <a:clrScheme name="powerpoint-template 11">
        <a:dk1>
          <a:srgbClr val="4D4D4D"/>
        </a:dk1>
        <a:lt1>
          <a:srgbClr val="FFFFFF"/>
        </a:lt1>
        <a:dk2>
          <a:srgbClr val="4D4D4D"/>
        </a:dk2>
        <a:lt2>
          <a:srgbClr val="2C86AA"/>
        </a:lt2>
        <a:accent1>
          <a:srgbClr val="4B782A"/>
        </a:accent1>
        <a:accent2>
          <a:srgbClr val="38AFD0"/>
        </a:accent2>
        <a:accent3>
          <a:srgbClr val="FFFFFF"/>
        </a:accent3>
        <a:accent4>
          <a:srgbClr val="404040"/>
        </a:accent4>
        <a:accent5>
          <a:srgbClr val="B1BEAC"/>
        </a:accent5>
        <a:accent6>
          <a:srgbClr val="329EBC"/>
        </a:accent6>
        <a:hlink>
          <a:srgbClr val="9DBC2A"/>
        </a:hlink>
        <a:folHlink>
          <a:srgbClr val="DDDDDD"/>
        </a:folHlink>
      </a:clrScheme>
      <a:clrMap bg1="lt1" tx1="dk1" bg2="lt2" tx2="dk2" accent1="accent1" accent2="accent2" accent3="accent3" accent4="accent4" accent5="accent5" accent6="accent6" hlink="hlink" folHlink="folHlink"/>
    </a:extraClrScheme>
    <a:extraClrScheme>
      <a:clrScheme name="powerpoint-template 12">
        <a:dk1>
          <a:srgbClr val="4D4D4D"/>
        </a:dk1>
        <a:lt1>
          <a:srgbClr val="FFFFFF"/>
        </a:lt1>
        <a:dk2>
          <a:srgbClr val="4D4D4D"/>
        </a:dk2>
        <a:lt2>
          <a:srgbClr val="2A5CA3"/>
        </a:lt2>
        <a:accent1>
          <a:srgbClr val="45B0E1"/>
        </a:accent1>
        <a:accent2>
          <a:srgbClr val="2277C8"/>
        </a:accent2>
        <a:accent3>
          <a:srgbClr val="FFFFFF"/>
        </a:accent3>
        <a:accent4>
          <a:srgbClr val="404040"/>
        </a:accent4>
        <a:accent5>
          <a:srgbClr val="B0D4EE"/>
        </a:accent5>
        <a:accent6>
          <a:srgbClr val="1E6BB5"/>
        </a:accent6>
        <a:hlink>
          <a:srgbClr val="6BC5E6"/>
        </a:hlink>
        <a:folHlink>
          <a:srgbClr val="DDDDDD"/>
        </a:folHlink>
      </a:clrScheme>
      <a:clrMap bg1="lt1" tx1="dk1" bg2="lt2" tx2="dk2" accent1="accent1" accent2="accent2" accent3="accent3" accent4="accent4" accent5="accent5" accent6="accent6" hlink="hlink" folHlink="folHlink"/>
    </a:extraClrScheme>
    <a:extraClrScheme>
      <a:clrScheme name="powerpoint-template 13">
        <a:dk1>
          <a:srgbClr val="4D4D4D"/>
        </a:dk1>
        <a:lt1>
          <a:srgbClr val="FFFFFF"/>
        </a:lt1>
        <a:dk2>
          <a:srgbClr val="4D4D4D"/>
        </a:dk2>
        <a:lt2>
          <a:srgbClr val="234C89"/>
        </a:lt2>
        <a:accent1>
          <a:srgbClr val="33C3E5"/>
        </a:accent1>
        <a:accent2>
          <a:srgbClr val="2277C8"/>
        </a:accent2>
        <a:accent3>
          <a:srgbClr val="FFFFFF"/>
        </a:accent3>
        <a:accent4>
          <a:srgbClr val="404040"/>
        </a:accent4>
        <a:accent5>
          <a:srgbClr val="ADDEF0"/>
        </a:accent5>
        <a:accent6>
          <a:srgbClr val="1E6BB5"/>
        </a:accent6>
        <a:hlink>
          <a:srgbClr val="2BA6DD"/>
        </a:hlink>
        <a:folHlink>
          <a:srgbClr val="DDDDDD"/>
        </a:folHlink>
      </a:clrScheme>
      <a:clrMap bg1="lt1" tx1="dk1" bg2="lt2" tx2="dk2" accent1="accent1" accent2="accent2" accent3="accent3" accent4="accent4" accent5="accent5" accent6="accent6" hlink="hlink" folHlink="folHlink"/>
    </a:extraClrScheme>
    <a:extraClrScheme>
      <a:clrScheme name="powerpoint-template 14">
        <a:dk1>
          <a:srgbClr val="4D4D4D"/>
        </a:dk1>
        <a:lt1>
          <a:srgbClr val="FFFFFF"/>
        </a:lt1>
        <a:dk2>
          <a:srgbClr val="4D4D4D"/>
        </a:dk2>
        <a:lt2>
          <a:srgbClr val="31211B"/>
        </a:lt2>
        <a:accent1>
          <a:srgbClr val="9D8C83"/>
        </a:accent1>
        <a:accent2>
          <a:srgbClr val="7E6152"/>
        </a:accent2>
        <a:accent3>
          <a:srgbClr val="FFFFFF"/>
        </a:accent3>
        <a:accent4>
          <a:srgbClr val="404040"/>
        </a:accent4>
        <a:accent5>
          <a:srgbClr val="CCC5C1"/>
        </a:accent5>
        <a:accent6>
          <a:srgbClr val="725749"/>
        </a:accent6>
        <a:hlink>
          <a:srgbClr val="544A3E"/>
        </a:hlink>
        <a:folHlink>
          <a:srgbClr val="DDDDDD"/>
        </a:folHlink>
      </a:clrScheme>
      <a:clrMap bg1="lt1" tx1="dk1" bg2="lt2" tx2="dk2" accent1="accent1" accent2="accent2" accent3="accent3" accent4="accent4" accent5="accent5" accent6="accent6" hlink="hlink" folHlink="folHlink"/>
    </a:extraClrScheme>
    <a:extraClrScheme>
      <a:clrScheme name="powerpoint-template 15">
        <a:dk1>
          <a:srgbClr val="4D4D4D"/>
        </a:dk1>
        <a:lt1>
          <a:srgbClr val="FFFFFF"/>
        </a:lt1>
        <a:dk2>
          <a:srgbClr val="4D4D4D"/>
        </a:dk2>
        <a:lt2>
          <a:srgbClr val="3F1531"/>
        </a:lt2>
        <a:accent1>
          <a:srgbClr val="800428"/>
        </a:accent1>
        <a:accent2>
          <a:srgbClr val="BF4F73"/>
        </a:accent2>
        <a:accent3>
          <a:srgbClr val="FFFFFF"/>
        </a:accent3>
        <a:accent4>
          <a:srgbClr val="404040"/>
        </a:accent4>
        <a:accent5>
          <a:srgbClr val="C0AAAC"/>
        </a:accent5>
        <a:accent6>
          <a:srgbClr val="AD4768"/>
        </a:accent6>
        <a:hlink>
          <a:srgbClr val="122F46"/>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3</TotalTime>
  <Words>267</Words>
  <Application>Microsoft Office PowerPoint</Application>
  <PresentationFormat>On-screen Show (4:3)</PresentationFormat>
  <Paragraphs>37</Paragraphs>
  <Slides>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Microsoft Sans Serif</vt:lpstr>
      <vt:lpstr>Verdana</vt:lpstr>
      <vt:lpstr>Gulim</vt:lpstr>
      <vt:lpstr>powerpoint-template</vt:lpstr>
      <vt:lpstr>Name of presentation</vt:lpstr>
      <vt:lpstr>Slide master</vt:lpstr>
      <vt:lpstr>Slide 3</vt:lpstr>
      <vt:lpstr>Slide 4</vt:lpstr>
      <vt:lpstr>Print master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radan2</dc:creator>
  <cp:lastModifiedBy>radan2</cp:lastModifiedBy>
  <cp:revision>1</cp:revision>
  <dcterms:created xsi:type="dcterms:W3CDTF">2016-02-01T13:03:43Z</dcterms:created>
  <dcterms:modified xsi:type="dcterms:W3CDTF">2016-02-01T13:07:38Z</dcterms:modified>
</cp:coreProperties>
</file>