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005E"/>
    <a:srgbClr val="BE0260"/>
    <a:srgbClr val="018ACF"/>
    <a:srgbClr val="D68B1C"/>
    <a:srgbClr val="D09622"/>
    <a:srgbClr val="CC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59785" y="4345230"/>
            <a:ext cx="7772400" cy="1374345"/>
          </a:xfrm>
          <a:effectLst/>
        </p:spPr>
        <p:txBody>
          <a:bodyPr>
            <a:normAutofit/>
          </a:bodyPr>
          <a:lstStyle>
            <a:lvl1pPr algn="r">
              <a:defRPr sz="3600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6940" y="2970885"/>
            <a:ext cx="6400800" cy="1068935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138425"/>
            <a:ext cx="822960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800772"/>
            <a:ext cx="8229600" cy="3918803"/>
          </a:xfrm>
        </p:spPr>
        <p:txBody>
          <a:bodyPr/>
          <a:lstStyle>
            <a:lvl1pPr>
              <a:defRPr sz="2800"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527605"/>
            <a:ext cx="701619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1" y="1138425"/>
            <a:ext cx="7016195" cy="4275740"/>
          </a:xfrm>
        </p:spPr>
        <p:txBody>
          <a:bodyPr/>
          <a:lstStyle>
            <a:lvl1pPr>
              <a:defRPr sz="2800"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985720"/>
            <a:ext cx="822960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596539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226402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596539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226402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</a:t>
            </a:r>
            <a:br>
              <a:rPr lang="en-US" smtClean="0"/>
            </a:br>
            <a:r>
              <a:rPr lang="en-US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Click to edit </a:t>
            </a:r>
          </a:p>
          <a:p>
            <a:r>
              <a:rPr lang="en-US" smtClean="0"/>
              <a:t>Master subtitle style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786446" y="60007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  <p:sp>
        <p:nvSpPr>
          <p:cNvPr id="4" name="Right Arrow 3"/>
          <p:cNvSpPr/>
          <p:nvPr/>
        </p:nvSpPr>
        <p:spPr bwMode="auto">
          <a:xfrm>
            <a:off x="714348" y="1571612"/>
            <a:ext cx="4286280" cy="1357322"/>
          </a:xfrm>
          <a:prstGeom prst="rightArrow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5" name="Right Arrow 4"/>
          <p:cNvSpPr/>
          <p:nvPr/>
        </p:nvSpPr>
        <p:spPr bwMode="auto">
          <a:xfrm>
            <a:off x="357158" y="428604"/>
            <a:ext cx="4286280" cy="1357322"/>
          </a:xfrm>
          <a:prstGeom prst="rightArrow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6" name="Right Arrow 5"/>
          <p:cNvSpPr/>
          <p:nvPr/>
        </p:nvSpPr>
        <p:spPr bwMode="auto">
          <a:xfrm>
            <a:off x="1000100" y="2857496"/>
            <a:ext cx="4286280" cy="1357322"/>
          </a:xfrm>
          <a:prstGeom prst="rightArrow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7" name="Right Arrow 6"/>
          <p:cNvSpPr/>
          <p:nvPr/>
        </p:nvSpPr>
        <p:spPr bwMode="auto">
          <a:xfrm>
            <a:off x="1214414" y="4071942"/>
            <a:ext cx="4286280" cy="1357322"/>
          </a:xfrm>
          <a:prstGeom prst="rightArrow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8" name="Right Arrow 7"/>
          <p:cNvSpPr/>
          <p:nvPr/>
        </p:nvSpPr>
        <p:spPr bwMode="auto">
          <a:xfrm>
            <a:off x="1857356" y="5500678"/>
            <a:ext cx="4286280" cy="1357322"/>
          </a:xfrm>
          <a:prstGeom prst="rightArrow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643438" y="428604"/>
            <a:ext cx="2428892" cy="1000132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000628" y="1643050"/>
            <a:ext cx="2428892" cy="1000132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215074" y="5643578"/>
            <a:ext cx="2428892" cy="1000132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572132" y="4143380"/>
            <a:ext cx="2428892" cy="1000132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357818" y="2857496"/>
            <a:ext cx="2428892" cy="1000132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</p:txBody>
      </p:sp>
      <p:sp>
        <p:nvSpPr>
          <p:cNvPr id="6" name="Flowchart: Delay 5"/>
          <p:cNvSpPr/>
          <p:nvPr/>
        </p:nvSpPr>
        <p:spPr bwMode="auto">
          <a:xfrm rot="16200000">
            <a:off x="1964513" y="1607331"/>
            <a:ext cx="1285884" cy="1928826"/>
          </a:xfrm>
          <a:prstGeom prst="flowChartDelay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7" name="Flowchart: Delay 6"/>
          <p:cNvSpPr/>
          <p:nvPr/>
        </p:nvSpPr>
        <p:spPr bwMode="auto">
          <a:xfrm rot="16200000">
            <a:off x="4536281" y="1607331"/>
            <a:ext cx="1285884" cy="1928826"/>
          </a:xfrm>
          <a:prstGeom prst="flowChartDelay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8" name="Flowchart: Delay 7"/>
          <p:cNvSpPr/>
          <p:nvPr/>
        </p:nvSpPr>
        <p:spPr bwMode="auto">
          <a:xfrm rot="16200000">
            <a:off x="6822297" y="1607331"/>
            <a:ext cx="1285884" cy="1928826"/>
          </a:xfrm>
          <a:prstGeom prst="flowChartDelay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9" name="Flowchart: Process 8"/>
          <p:cNvSpPr/>
          <p:nvPr/>
        </p:nvSpPr>
        <p:spPr bwMode="auto">
          <a:xfrm>
            <a:off x="1643042" y="3286124"/>
            <a:ext cx="1928826" cy="3571876"/>
          </a:xfrm>
          <a:prstGeom prst="flowChartProcess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0" name="Flowchart: Process 9"/>
          <p:cNvSpPr/>
          <p:nvPr/>
        </p:nvSpPr>
        <p:spPr bwMode="auto">
          <a:xfrm>
            <a:off x="6500826" y="3286124"/>
            <a:ext cx="1928826" cy="3571876"/>
          </a:xfrm>
          <a:prstGeom prst="flowChartProcess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1" name="Flowchart: Process 10"/>
          <p:cNvSpPr/>
          <p:nvPr/>
        </p:nvSpPr>
        <p:spPr bwMode="auto">
          <a:xfrm>
            <a:off x="4214810" y="3286124"/>
            <a:ext cx="1928826" cy="3571876"/>
          </a:xfrm>
          <a:prstGeom prst="flowChartProcess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2" name="U-Turn Arrow 11"/>
          <p:cNvSpPr/>
          <p:nvPr/>
        </p:nvSpPr>
        <p:spPr bwMode="auto">
          <a:xfrm>
            <a:off x="3143240" y="571480"/>
            <a:ext cx="1571636" cy="1428760"/>
          </a:xfrm>
          <a:prstGeom prst="uturnArrow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U-Turn Arrow 12"/>
          <p:cNvSpPr/>
          <p:nvPr/>
        </p:nvSpPr>
        <p:spPr bwMode="auto">
          <a:xfrm>
            <a:off x="5857884" y="500042"/>
            <a:ext cx="1571636" cy="1428760"/>
          </a:xfrm>
          <a:prstGeom prst="uturnArrow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9" name="Rounded Rectangle 8"/>
          <p:cNvSpPr/>
          <p:nvPr/>
        </p:nvSpPr>
        <p:spPr bwMode="auto">
          <a:xfrm>
            <a:off x="357158" y="1142984"/>
            <a:ext cx="2786082" cy="135732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rgbClr val="B92D1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3286116" y="1142984"/>
            <a:ext cx="2786082" cy="135732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rgbClr val="B92D1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6215074" y="1071546"/>
            <a:ext cx="2786082" cy="135732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rgbClr val="B92D1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1214414" y="5500702"/>
            <a:ext cx="1857388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rgbClr val="B92D1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3786182" y="5357826"/>
            <a:ext cx="1857388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rgbClr val="B92D1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6572264" y="5286388"/>
            <a:ext cx="1857388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rgbClr val="B92D1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5" name="Down Arrow 14"/>
          <p:cNvSpPr/>
          <p:nvPr/>
        </p:nvSpPr>
        <p:spPr bwMode="auto">
          <a:xfrm>
            <a:off x="4000496" y="2857496"/>
            <a:ext cx="1000132" cy="2143140"/>
          </a:xfrm>
          <a:prstGeom prst="downArrow">
            <a:avLst/>
          </a:prstGeom>
          <a:solidFill>
            <a:schemeClr val="tx1">
              <a:lumMod val="50000"/>
            </a:schemeClr>
          </a:solidFill>
          <a:ln w="9525" cap="flat" cmpd="sng" algn="ctr">
            <a:solidFill>
              <a:srgbClr val="B92D1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1430</TotalTime>
  <Words>125</Words>
  <Application>Microsoft Office PowerPoint</Application>
  <PresentationFormat>On-screen Show (4:3)</PresentationFormat>
  <Paragraphs>46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 Master title style</vt:lpstr>
      <vt:lpstr>Slide Title</vt:lpstr>
      <vt:lpstr>Slide Title</vt:lpstr>
      <vt:lpstr>Slide Title</vt:lpstr>
      <vt:lpstr>Slide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radan2</cp:lastModifiedBy>
  <cp:revision>29</cp:revision>
  <dcterms:created xsi:type="dcterms:W3CDTF">2013-08-21T19:17:07Z</dcterms:created>
  <dcterms:modified xsi:type="dcterms:W3CDTF">2016-01-08T16:40:21Z</dcterms:modified>
</cp:coreProperties>
</file>