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a-IR"/>
  <c:chart>
    <c:title>
      <c:layout/>
      <c:txPr>
        <a:bodyPr/>
        <a:lstStyle/>
        <a:p>
          <a:pPr>
            <a:defRPr lang="en-US"/>
          </a:pPr>
          <a:endParaRPr lang="fa-IR"/>
        </a:p>
      </c:txPr>
    </c:title>
    <c:plotArea>
      <c:layout/>
      <c:bubbleChart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xVal>
            <c:numRef>
              <c:f>Sheet1!$A$2:$A$4</c:f>
              <c:numCache>
                <c:formatCode>General</c:formatCode>
                <c:ptCount val="3"/>
                <c:pt idx="0">
                  <c:v>0.70000000000000007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</c:ser>
        <c:dLbls/>
        <c:bubbleScale val="100"/>
        <c:axId val="66544768"/>
        <c:axId val="70593152"/>
      </c:bubbleChart>
      <c:valAx>
        <c:axId val="665447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fa-IR"/>
          </a:p>
        </c:txPr>
        <c:crossAx val="70593152"/>
        <c:crosses val="autoZero"/>
        <c:crossBetween val="midCat"/>
      </c:valAx>
      <c:valAx>
        <c:axId val="705931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fa-IR"/>
          </a:p>
        </c:txPr>
        <c:crossAx val="66544768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lang="en-US"/>
          </a:pPr>
          <a:endParaRPr lang="fa-IR"/>
        </a:p>
      </c:txPr>
    </c:legend>
    <c:plotVisOnly val="1"/>
    <c:dispBlanksAs val="gap"/>
  </c:chart>
  <c:txPr>
    <a:bodyPr/>
    <a:lstStyle/>
    <a:p>
      <a:pPr>
        <a:defRPr sz="1800"/>
      </a:pPr>
      <a:endParaRPr lang="fa-IR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9845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5263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635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1744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97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9861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51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143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518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899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5519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44B95-A791-4CC1-AAA3-FA43159389CE}" type="datetimeFigureOut">
              <a:rPr lang="en-US" smtClean="0"/>
              <a:pPr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45C42-E7DB-4433-97EC-4F44B308EE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99768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Cluster Diagram 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FPPT.com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00430" y="56435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20590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57207" y="196961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00647" y="1969610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57207" y="304495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00647" y="304495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205682" y="1969609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049122" y="1969608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05682" y="3044949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049122" y="3044949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557206" y="4235506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400646" y="4235505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557206" y="5310846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400646" y="5310846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205681" y="423550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49121" y="4235503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05681" y="531084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049121" y="531084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56232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57207" y="196961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00647" y="1969610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57207" y="304495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00647" y="304495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205682" y="1969609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049122" y="1969608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05682" y="3044949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049122" y="3044949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557206" y="4235506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400646" y="4235505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557206" y="5310846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400646" y="5310846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205681" y="423550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49121" y="4235503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05681" y="531084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049121" y="531084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6681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1557207" y="196961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00647" y="1969610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557207" y="304495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00647" y="304495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605909" y="2072207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095287" y="2801902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205681" y="423550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49121" y="4235503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05681" y="531084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049121" y="531084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6"/>
            <a:endCxn id="5" idx="2"/>
          </p:cNvCxnSpPr>
          <p:nvPr/>
        </p:nvCxnSpPr>
        <p:spPr>
          <a:xfrm flipV="1">
            <a:off x="2286902" y="2334458"/>
            <a:ext cx="1113745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4" idx="5"/>
          </p:cNvCxnSpPr>
          <p:nvPr/>
        </p:nvCxnSpPr>
        <p:spPr>
          <a:xfrm>
            <a:off x="2180041" y="2592445"/>
            <a:ext cx="1220605" cy="747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9" idx="2"/>
          </p:cNvCxnSpPr>
          <p:nvPr/>
        </p:nvCxnSpPr>
        <p:spPr>
          <a:xfrm flipV="1">
            <a:off x="2298593" y="3409799"/>
            <a:ext cx="1102054" cy="785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23" idx="2"/>
          </p:cNvCxnSpPr>
          <p:nvPr/>
        </p:nvCxnSpPr>
        <p:spPr>
          <a:xfrm>
            <a:off x="5947067" y="4600351"/>
            <a:ext cx="110205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947067" y="5660499"/>
            <a:ext cx="110205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4" idx="6"/>
            <a:endCxn id="23" idx="2"/>
          </p:cNvCxnSpPr>
          <p:nvPr/>
        </p:nvCxnSpPr>
        <p:spPr>
          <a:xfrm flipV="1">
            <a:off x="5935376" y="4600351"/>
            <a:ext cx="1113745" cy="107534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5" idx="5"/>
          </p:cNvCxnSpPr>
          <p:nvPr/>
        </p:nvCxnSpPr>
        <p:spPr>
          <a:xfrm>
            <a:off x="6228743" y="2695041"/>
            <a:ext cx="901925" cy="29888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39255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Analysis PowerPoint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57207" y="196961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400648" y="2180837"/>
            <a:ext cx="518468" cy="51846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96351" y="3044951"/>
            <a:ext cx="1190552" cy="119055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00647" y="3044951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05681" y="1663012"/>
            <a:ext cx="1524759" cy="152475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691115" y="2360086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744823" y="3774646"/>
            <a:ext cx="1190553" cy="119055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7049121" y="4235503"/>
            <a:ext cx="902519" cy="90251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205681" y="5310844"/>
            <a:ext cx="729695" cy="72969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049120" y="5833319"/>
            <a:ext cx="556875" cy="55687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6"/>
            <a:endCxn id="5" idx="2"/>
          </p:cNvCxnSpPr>
          <p:nvPr/>
        </p:nvCxnSpPr>
        <p:spPr>
          <a:xfrm>
            <a:off x="2286902" y="2334459"/>
            <a:ext cx="1113746" cy="1056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4" idx="5"/>
          </p:cNvCxnSpPr>
          <p:nvPr/>
        </p:nvCxnSpPr>
        <p:spPr>
          <a:xfrm>
            <a:off x="2180041" y="2592445"/>
            <a:ext cx="1220605" cy="7471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8" idx="6"/>
            <a:endCxn id="9" idx="2"/>
          </p:cNvCxnSpPr>
          <p:nvPr/>
        </p:nvCxnSpPr>
        <p:spPr>
          <a:xfrm flipV="1">
            <a:off x="2286903" y="3409799"/>
            <a:ext cx="1113744" cy="23042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2" idx="6"/>
            <a:endCxn id="23" idx="2"/>
          </p:cNvCxnSpPr>
          <p:nvPr/>
        </p:nvCxnSpPr>
        <p:spPr>
          <a:xfrm>
            <a:off x="5935376" y="4369923"/>
            <a:ext cx="1113745" cy="3168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25" idx="2"/>
          </p:cNvCxnSpPr>
          <p:nvPr/>
        </p:nvCxnSpPr>
        <p:spPr>
          <a:xfrm>
            <a:off x="5947067" y="5660499"/>
            <a:ext cx="1102053" cy="45125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4" idx="6"/>
            <a:endCxn id="23" idx="2"/>
          </p:cNvCxnSpPr>
          <p:nvPr/>
        </p:nvCxnSpPr>
        <p:spPr>
          <a:xfrm flipV="1">
            <a:off x="5935376" y="4686763"/>
            <a:ext cx="1113745" cy="98892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5" idx="6"/>
            <a:endCxn id="17" idx="2"/>
          </p:cNvCxnSpPr>
          <p:nvPr/>
        </p:nvCxnSpPr>
        <p:spPr>
          <a:xfrm>
            <a:off x="6730440" y="2425392"/>
            <a:ext cx="960675" cy="29954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82868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Bubbles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548999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02846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9571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Cluster Diagram PowerPoint</vt:lpstr>
      <vt:lpstr>Slide 2</vt:lpstr>
      <vt:lpstr>Slide 3</vt:lpstr>
      <vt:lpstr>Slide 4</vt:lpstr>
      <vt:lpstr>Cluster Analysis PowerPoint</vt:lpstr>
      <vt:lpstr>Bubbles Chart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Cluster Diagram PowerPoint</dc:title>
  <dc:creator>Julian</dc:creator>
  <cp:lastModifiedBy>radan2</cp:lastModifiedBy>
  <cp:revision>5</cp:revision>
  <dcterms:created xsi:type="dcterms:W3CDTF">2012-08-22T13:58:39Z</dcterms:created>
  <dcterms:modified xsi:type="dcterms:W3CDTF">2016-01-05T16:15:02Z</dcterms:modified>
</cp:coreProperties>
</file>