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83" r:id="rId2"/>
    <p:sldId id="286" r:id="rId3"/>
    <p:sldId id="285" r:id="rId4"/>
    <p:sldId id="284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D802"/>
    <a:srgbClr val="66EC0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7117"/>
            <a:ext cx="77724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9020"/>
            <a:ext cx="64008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5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8428"/>
            <a:ext cx="8229600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236" y="2476337"/>
            <a:ext cx="461665" cy="22127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-Up Arrow 6"/>
          <p:cNvSpPr/>
          <p:nvPr/>
        </p:nvSpPr>
        <p:spPr>
          <a:xfrm flipH="1">
            <a:off x="975901" y="1237027"/>
            <a:ext cx="7340515" cy="5029200"/>
          </a:xfrm>
          <a:prstGeom prst="leftUpArrow">
            <a:avLst>
              <a:gd name="adj1" fmla="val 4909"/>
              <a:gd name="adj2" fmla="val 5250"/>
              <a:gd name="adj3" fmla="val 6091"/>
            </a:avLst>
          </a:prstGeom>
          <a:gradFill flip="none" rotWithShape="1">
            <a:gsLst>
              <a:gs pos="18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495777" y="1325697"/>
            <a:ext cx="6597455" cy="4301834"/>
            <a:chOff x="2208213" y="1205345"/>
            <a:chExt cx="6476999" cy="4301834"/>
          </a:xfrm>
        </p:grpSpPr>
        <p:grpSp>
          <p:nvGrpSpPr>
            <p:cNvPr id="9" name="Group 8"/>
            <p:cNvGrpSpPr/>
            <p:nvPr/>
          </p:nvGrpSpPr>
          <p:grpSpPr>
            <a:xfrm>
              <a:off x="2208213" y="3368104"/>
              <a:ext cx="2118564" cy="1056972"/>
              <a:chOff x="3427412" y="1524000"/>
              <a:chExt cx="2666850" cy="1981200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Low Risk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387432" y="3368104"/>
              <a:ext cx="2118564" cy="1056972"/>
              <a:chOff x="3427412" y="1524000"/>
              <a:chExt cx="2666850" cy="1981200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208213" y="4450207"/>
              <a:ext cx="2118564" cy="1056972"/>
              <a:chOff x="3427412" y="1524000"/>
              <a:chExt cx="2666850" cy="1981200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Low Risk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387432" y="4450207"/>
              <a:ext cx="2118564" cy="1056972"/>
              <a:chOff x="3427412" y="1524000"/>
              <a:chExt cx="2666850" cy="1981200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Low Risk</a:t>
                </a:r>
              </a:p>
            </p:txBody>
          </p:sp>
        </p:grpSp>
        <p:grpSp>
          <p:nvGrpSpPr>
            <p:cNvPr id="13" name="Group 20"/>
            <p:cNvGrpSpPr/>
            <p:nvPr/>
          </p:nvGrpSpPr>
          <p:grpSpPr>
            <a:xfrm>
              <a:off x="6566648" y="3368104"/>
              <a:ext cx="2118564" cy="1056972"/>
              <a:chOff x="3427412" y="1524000"/>
              <a:chExt cx="2666850" cy="1981200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4" name="Group 22"/>
            <p:cNvGrpSpPr/>
            <p:nvPr/>
          </p:nvGrpSpPr>
          <p:grpSpPr>
            <a:xfrm>
              <a:off x="6566648" y="4450207"/>
              <a:ext cx="2118564" cy="1056972"/>
              <a:chOff x="3427412" y="1524000"/>
              <a:chExt cx="2666850" cy="19812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5" name="Group 32"/>
            <p:cNvGrpSpPr/>
            <p:nvPr/>
          </p:nvGrpSpPr>
          <p:grpSpPr>
            <a:xfrm>
              <a:off x="2208213" y="2286000"/>
              <a:ext cx="2118564" cy="1056972"/>
              <a:chOff x="3427412" y="1524000"/>
              <a:chExt cx="2666850" cy="1981200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6" name="Group 35"/>
            <p:cNvGrpSpPr/>
            <p:nvPr/>
          </p:nvGrpSpPr>
          <p:grpSpPr>
            <a:xfrm>
              <a:off x="4387432" y="2286000"/>
              <a:ext cx="2118564" cy="1056972"/>
              <a:chOff x="3427412" y="1524000"/>
              <a:chExt cx="2666850" cy="1981200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7" name="Group 38"/>
            <p:cNvGrpSpPr/>
            <p:nvPr/>
          </p:nvGrpSpPr>
          <p:grpSpPr>
            <a:xfrm>
              <a:off x="6566648" y="2286000"/>
              <a:ext cx="2118564" cy="1056972"/>
              <a:chOff x="3427412" y="1524000"/>
              <a:chExt cx="2666850" cy="19812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High Risk</a:t>
                </a:r>
              </a:p>
            </p:txBody>
          </p:sp>
        </p:grpSp>
        <p:grpSp>
          <p:nvGrpSpPr>
            <p:cNvPr id="18" name="Group 51"/>
            <p:cNvGrpSpPr/>
            <p:nvPr/>
          </p:nvGrpSpPr>
          <p:grpSpPr>
            <a:xfrm>
              <a:off x="2208213" y="1205345"/>
              <a:ext cx="2118564" cy="1056972"/>
              <a:chOff x="3427412" y="1524000"/>
              <a:chExt cx="2666850" cy="1981200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9" name="Group 54"/>
            <p:cNvGrpSpPr/>
            <p:nvPr/>
          </p:nvGrpSpPr>
          <p:grpSpPr>
            <a:xfrm>
              <a:off x="4387432" y="1205345"/>
              <a:ext cx="2118564" cy="1056972"/>
              <a:chOff x="3427412" y="1524000"/>
              <a:chExt cx="2666850" cy="1981200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High Risk</a:t>
                </a:r>
              </a:p>
            </p:txBody>
          </p:sp>
        </p:grpSp>
        <p:grpSp>
          <p:nvGrpSpPr>
            <p:cNvPr id="20" name="Group 57"/>
            <p:cNvGrpSpPr/>
            <p:nvPr/>
          </p:nvGrpSpPr>
          <p:grpSpPr>
            <a:xfrm>
              <a:off x="6566648" y="1205345"/>
              <a:ext cx="2118564" cy="1056972"/>
              <a:chOff x="3427412" y="1524000"/>
              <a:chExt cx="2666850" cy="19812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High Risk</a:t>
                </a: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3659101" y="6228020"/>
            <a:ext cx="2305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505568" y="5715016"/>
            <a:ext cx="3638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irppt.com</a:t>
            </a:r>
            <a:r>
              <a:rPr lang="fa-IR" dirty="0" smtClean="0"/>
              <a:t>مرکز پاورپوینت ایران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1021177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 Matrix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4236" y="2476337"/>
            <a:ext cx="461665" cy="22127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-Up Arrow 6"/>
          <p:cNvSpPr/>
          <p:nvPr/>
        </p:nvSpPr>
        <p:spPr>
          <a:xfrm flipH="1">
            <a:off x="975901" y="1237027"/>
            <a:ext cx="7340515" cy="5029200"/>
          </a:xfrm>
          <a:prstGeom prst="leftUpArrow">
            <a:avLst>
              <a:gd name="adj1" fmla="val 4909"/>
              <a:gd name="adj2" fmla="val 5250"/>
              <a:gd name="adj3" fmla="val 6091"/>
            </a:avLst>
          </a:prstGeom>
          <a:gradFill flip="none" rotWithShape="1">
            <a:gsLst>
              <a:gs pos="18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>
            <a:off x="2071670" y="1500174"/>
            <a:ext cx="4377708" cy="2137627"/>
            <a:chOff x="4387432" y="1205345"/>
            <a:chExt cx="4297780" cy="2137627"/>
          </a:xfrm>
        </p:grpSpPr>
        <p:grpSp>
          <p:nvGrpSpPr>
            <p:cNvPr id="14" name="Group 38"/>
            <p:cNvGrpSpPr/>
            <p:nvPr/>
          </p:nvGrpSpPr>
          <p:grpSpPr>
            <a:xfrm>
              <a:off x="6566648" y="2286000"/>
              <a:ext cx="2118564" cy="1056972"/>
              <a:chOff x="3427412" y="1524000"/>
              <a:chExt cx="2666850" cy="19812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High Risk</a:t>
                </a:r>
                <a:endParaRPr lang="en-US" sz="2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 54"/>
            <p:cNvGrpSpPr/>
            <p:nvPr/>
          </p:nvGrpSpPr>
          <p:grpSpPr>
            <a:xfrm>
              <a:off x="4387432" y="1205345"/>
              <a:ext cx="2118564" cy="1056972"/>
              <a:chOff x="3427412" y="1524000"/>
              <a:chExt cx="2666850" cy="1981200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Hih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Risk</a:t>
                </a:r>
              </a:p>
            </p:txBody>
          </p:sp>
        </p:grpSp>
        <p:grpSp>
          <p:nvGrpSpPr>
            <p:cNvPr id="17" name="Group 57"/>
            <p:cNvGrpSpPr/>
            <p:nvPr/>
          </p:nvGrpSpPr>
          <p:grpSpPr>
            <a:xfrm>
              <a:off x="6566648" y="1205345"/>
              <a:ext cx="2118564" cy="1056972"/>
              <a:chOff x="3427412" y="1524000"/>
              <a:chExt cx="2666850" cy="19812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High Risk</a:t>
                </a: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3659101" y="6228020"/>
            <a:ext cx="2305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17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 Matrix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4236" y="2476337"/>
            <a:ext cx="461665" cy="22127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-Up Arrow 6"/>
          <p:cNvSpPr/>
          <p:nvPr/>
        </p:nvSpPr>
        <p:spPr>
          <a:xfrm flipH="1">
            <a:off x="975901" y="1237027"/>
            <a:ext cx="7340515" cy="5029200"/>
          </a:xfrm>
          <a:prstGeom prst="leftUpArrow">
            <a:avLst>
              <a:gd name="adj1" fmla="val 4909"/>
              <a:gd name="adj2" fmla="val 5250"/>
              <a:gd name="adj3" fmla="val 6091"/>
            </a:avLst>
          </a:prstGeom>
          <a:gradFill flip="none" rotWithShape="1">
            <a:gsLst>
              <a:gs pos="18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>
            <a:off x="1495777" y="1325697"/>
            <a:ext cx="6597455" cy="4301834"/>
            <a:chOff x="2208213" y="1205345"/>
            <a:chExt cx="6476999" cy="4301834"/>
          </a:xfrm>
        </p:grpSpPr>
        <p:grpSp>
          <p:nvGrpSpPr>
            <p:cNvPr id="5" name="Group 9"/>
            <p:cNvGrpSpPr/>
            <p:nvPr/>
          </p:nvGrpSpPr>
          <p:grpSpPr>
            <a:xfrm>
              <a:off x="4387432" y="3368104"/>
              <a:ext cx="2118564" cy="1056972"/>
              <a:chOff x="3427412" y="1524000"/>
              <a:chExt cx="2666850" cy="1981200"/>
            </a:xfrm>
          </p:grpSpPr>
          <p:sp>
            <p:nvSpPr>
              <p:cNvPr id="41" name="Rounded Rectangle 40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0" name="Group 20"/>
            <p:cNvGrpSpPr/>
            <p:nvPr/>
          </p:nvGrpSpPr>
          <p:grpSpPr>
            <a:xfrm>
              <a:off x="6566648" y="3368104"/>
              <a:ext cx="2118564" cy="1056972"/>
              <a:chOff x="3427412" y="1524000"/>
              <a:chExt cx="2666850" cy="1981200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1" name="Group 22"/>
            <p:cNvGrpSpPr/>
            <p:nvPr/>
          </p:nvGrpSpPr>
          <p:grpSpPr>
            <a:xfrm>
              <a:off x="6566648" y="4450207"/>
              <a:ext cx="2118564" cy="1056972"/>
              <a:chOff x="3427412" y="1524000"/>
              <a:chExt cx="2666850" cy="19812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2" name="Group 32"/>
            <p:cNvGrpSpPr/>
            <p:nvPr/>
          </p:nvGrpSpPr>
          <p:grpSpPr>
            <a:xfrm>
              <a:off x="2208213" y="2286000"/>
              <a:ext cx="2118564" cy="1056972"/>
              <a:chOff x="3427412" y="1524000"/>
              <a:chExt cx="2666850" cy="1981200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grpSp>
          <p:nvGrpSpPr>
            <p:cNvPr id="13" name="Group 35"/>
            <p:cNvGrpSpPr/>
            <p:nvPr/>
          </p:nvGrpSpPr>
          <p:grpSpPr>
            <a:xfrm>
              <a:off x="4387432" y="2286000"/>
              <a:ext cx="2118564" cy="1056972"/>
              <a:chOff x="3427412" y="1524000"/>
              <a:chExt cx="2666850" cy="1981200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</a:p>
            </p:txBody>
          </p:sp>
        </p:grpSp>
        <p:sp>
          <p:nvSpPr>
            <p:cNvPr id="28" name="Rounded Rectangle 27"/>
            <p:cNvSpPr/>
            <p:nvPr/>
          </p:nvSpPr>
          <p:spPr>
            <a:xfrm>
              <a:off x="6679102" y="2355985"/>
              <a:ext cx="1893657" cy="917003"/>
            </a:xfrm>
            <a:prstGeom prst="roundRect">
              <a:avLst>
                <a:gd name="adj" fmla="val 9700"/>
              </a:avLst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Group 51"/>
            <p:cNvGrpSpPr/>
            <p:nvPr/>
          </p:nvGrpSpPr>
          <p:grpSpPr>
            <a:xfrm>
              <a:off x="2208213" y="1205345"/>
              <a:ext cx="2118564" cy="1056972"/>
              <a:chOff x="3427412" y="1524000"/>
              <a:chExt cx="2666850" cy="1981200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Medium Risk</a:t>
                </a:r>
                <a:endParaRPr lang="en-US" sz="20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3659101" y="6228020"/>
            <a:ext cx="2305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17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 Matrix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4236" y="2476337"/>
            <a:ext cx="461665" cy="22127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-Up Arrow 6"/>
          <p:cNvSpPr/>
          <p:nvPr/>
        </p:nvSpPr>
        <p:spPr>
          <a:xfrm flipH="1">
            <a:off x="975901" y="1237027"/>
            <a:ext cx="7340515" cy="5029200"/>
          </a:xfrm>
          <a:prstGeom prst="leftUpArrow">
            <a:avLst>
              <a:gd name="adj1" fmla="val 4909"/>
              <a:gd name="adj2" fmla="val 5250"/>
              <a:gd name="adj3" fmla="val 6091"/>
            </a:avLst>
          </a:prstGeom>
          <a:gradFill flip="none" rotWithShape="1">
            <a:gsLst>
              <a:gs pos="18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>
            <a:off x="1500166" y="3448619"/>
            <a:ext cx="4377711" cy="2139075"/>
            <a:chOff x="2208213" y="3368104"/>
            <a:chExt cx="4297783" cy="2139075"/>
          </a:xfrm>
        </p:grpSpPr>
        <p:grpSp>
          <p:nvGrpSpPr>
            <p:cNvPr id="4" name="Group 8"/>
            <p:cNvGrpSpPr/>
            <p:nvPr/>
          </p:nvGrpSpPr>
          <p:grpSpPr>
            <a:xfrm>
              <a:off x="2208213" y="3368104"/>
              <a:ext cx="2118564" cy="1056972"/>
              <a:chOff x="3427412" y="1524000"/>
              <a:chExt cx="2666850" cy="1981200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Low Risk</a:t>
                </a:r>
              </a:p>
            </p:txBody>
          </p:sp>
        </p:grpSp>
        <p:grpSp>
          <p:nvGrpSpPr>
            <p:cNvPr id="8" name="Group 10"/>
            <p:cNvGrpSpPr/>
            <p:nvPr/>
          </p:nvGrpSpPr>
          <p:grpSpPr>
            <a:xfrm>
              <a:off x="2208213" y="4450207"/>
              <a:ext cx="2118564" cy="1056972"/>
              <a:chOff x="3427412" y="1524000"/>
              <a:chExt cx="2666850" cy="1981200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Low Risk</a:t>
                </a:r>
              </a:p>
            </p:txBody>
          </p:sp>
        </p:grpSp>
        <p:grpSp>
          <p:nvGrpSpPr>
            <p:cNvPr id="9" name="Group 11"/>
            <p:cNvGrpSpPr/>
            <p:nvPr/>
          </p:nvGrpSpPr>
          <p:grpSpPr>
            <a:xfrm>
              <a:off x="4387432" y="4450207"/>
              <a:ext cx="2118564" cy="1056972"/>
              <a:chOff x="3427412" y="1524000"/>
              <a:chExt cx="2666850" cy="1981200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3427412" y="1524000"/>
                <a:ext cx="2666850" cy="1981200"/>
              </a:xfrm>
              <a:prstGeom prst="roundRect">
                <a:avLst>
                  <a:gd name="adj" fmla="val 9700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3568969" y="1655181"/>
                <a:ext cx="2383736" cy="1718840"/>
              </a:xfrm>
              <a:prstGeom prst="roundRect">
                <a:avLst>
                  <a:gd name="adj" fmla="val 9700"/>
                </a:avLst>
              </a:prstGeom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Low Risk</a:t>
                </a: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3659101" y="6228020"/>
            <a:ext cx="2305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smtClean="0">
                <a:latin typeface="Arial" pitchFamily="34" charset="0"/>
                <a:cs typeface="Arial" pitchFamily="34" charset="0"/>
              </a:rPr>
              <a:t>You can edit this text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177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</vt:lpstr>
      <vt:lpstr>Risk Matrix</vt:lpstr>
      <vt:lpstr>Risk Matrix</vt:lpstr>
      <vt:lpstr>Risk Matrix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2014-02-21T02:04:43Z</dcterms:created>
  <dcterms:modified xsi:type="dcterms:W3CDTF">2016-01-03T16:54:38Z</dcterms:modified>
</cp:coreProperties>
</file>