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 snapToGrid="0"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E7EF2FA-675D-4AE0-BF70-D0088479E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25D4DB-E0E2-49D0-9272-4DBBC1573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F7FFE-166E-4F25-9E54-95AF645FB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16992-5B16-46E7-BACE-A009620E0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921694-32BB-4C48-BDCB-93BA9D350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1CBE-55EA-418F-812D-376467930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A8AD1-BC27-456D-A143-3AB70E011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DFB66-BC3B-4DAD-AE79-E9B698C4D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BB42-08D9-43D2-BE24-BB20E3E24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05848-736D-45AC-AF3F-19B9F2DB7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D28C7-2CA5-46CA-B975-953D66E7E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E3EE4-97BD-45F3-A556-52C5E7EEB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D4730-8108-4A1F-AB69-DAF5B186D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43DFB-A524-490B-ADD3-8FF7188BE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84049-5E71-4ABC-969C-44EA48793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F97C-D07E-4B67-9B18-0643A681E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7AC30-EA3E-4D3B-B351-1D3B53530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214AD-CF0A-43AB-96D1-074A0C43F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B0868-1291-400B-ADB9-0F7A637AF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5EB52-AE8C-4D60-8358-B615AF349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5937C-822A-4F0D-9A67-82FBED403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AECCD-9021-4DA2-BD88-AC7FCE200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5BB90-3B99-4119-B800-0468FBAFF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99E15C3-2A74-4AF8-8564-8B6733B9D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6EE52F0-CF60-4C4B-9908-A013FB77E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marufish/2632003137" TargetMode="External"/><Relationship Id="rId2" Type="http://schemas.openxmlformats.org/officeDocument/2006/relationships/hyperlink" Target="https://www.flickr.com/photos/marufish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flickr.com/photos/shyamh/182240483" TargetMode="External"/><Relationship Id="rId4" Type="http://schemas.openxmlformats.org/officeDocument/2006/relationships/hyperlink" Target="https://www.flickr.com/photos/shyamh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marufish/2632003137" TargetMode="External"/><Relationship Id="rId2" Type="http://schemas.openxmlformats.org/officeDocument/2006/relationships/hyperlink" Target="https://www.flickr.com/photos/marufish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flickr.com/photos/shyamh/182240483" TargetMode="External"/><Relationship Id="rId4" Type="http://schemas.openxmlformats.org/officeDocument/2006/relationships/hyperlink" Target="https://www.flickr.com/photos/shyam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0" y="0"/>
            <a:ext cx="4572000" cy="3694113"/>
          </a:xfrm>
          <a:prstGeom prst="rect">
            <a:avLst/>
          </a:pr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Picture used under Creative Commons from </a:t>
            </a:r>
            <a:r>
              <a:rPr lang="en-US" dirty="0" err="1"/>
              <a:t>Marufish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>
                <a:hlinkClick r:id="rId2"/>
              </a:rPr>
              <a:t>https</a:t>
            </a:r>
            <a:r>
              <a:rPr lang="en-US" dirty="0">
                <a:hlinkClick r:id="rId2"/>
              </a:rPr>
              <a:t>://www.flickr.com/photos/marufish</a:t>
            </a:r>
            <a:r>
              <a:rPr lang="en-US" dirty="0">
                <a:hlinkClick r:id="rId2"/>
              </a:rPr>
              <a:t>/</a:t>
            </a:r>
            <a:endParaRPr lang="en-US" dirty="0"/>
          </a:p>
          <a:p>
            <a:pPr>
              <a:defRPr/>
            </a:pPr>
            <a:r>
              <a:rPr lang="en-US" dirty="0"/>
              <a:t>Picture </a:t>
            </a:r>
            <a:r>
              <a:rPr lang="en-US" dirty="0"/>
              <a:t>URL:</a:t>
            </a:r>
          </a:p>
          <a:p>
            <a:pPr>
              <a:defRPr/>
            </a:pPr>
            <a:r>
              <a:rPr lang="en-US" dirty="0">
                <a:hlinkClick r:id="rId3"/>
              </a:rPr>
              <a:t>https://</a:t>
            </a:r>
            <a:r>
              <a:rPr lang="en-US" dirty="0">
                <a:hlinkClick r:id="rId3"/>
              </a:rPr>
              <a:t>www.flickr.com/photos/marufish/2632003137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err="1"/>
              <a:t>shyam</a:t>
            </a:r>
            <a:r>
              <a:rPr lang="en-US" dirty="0"/>
              <a:t>.</a:t>
            </a:r>
            <a:endParaRPr lang="en-US" dirty="0"/>
          </a:p>
          <a:p>
            <a:pPr>
              <a:defRPr/>
            </a:pPr>
            <a:r>
              <a:rPr lang="en-US" dirty="0">
                <a:hlinkClick r:id="rId4"/>
              </a:rPr>
              <a:t>https://www.flickr.com/photos/shyamh</a:t>
            </a:r>
            <a:r>
              <a:rPr lang="en-US" dirty="0">
                <a:hlinkClick r:id="rId4"/>
              </a:rPr>
              <a:t>/</a:t>
            </a:r>
            <a:endParaRPr lang="en-US" dirty="0"/>
          </a:p>
          <a:p>
            <a:pPr>
              <a:defRPr/>
            </a:pPr>
            <a:r>
              <a:rPr lang="en-US" dirty="0"/>
              <a:t>Picture </a:t>
            </a:r>
            <a:r>
              <a:rPr lang="en-US" dirty="0"/>
              <a:t>URL:</a:t>
            </a:r>
          </a:p>
          <a:p>
            <a:pPr>
              <a:defRPr/>
            </a:pPr>
            <a:r>
              <a:rPr lang="en-US" dirty="0">
                <a:hlinkClick r:id="rId5"/>
              </a:rPr>
              <a:t>https://</a:t>
            </a:r>
            <a:r>
              <a:rPr lang="en-US" dirty="0">
                <a:hlinkClick r:id="rId5"/>
              </a:rPr>
              <a:t>www.flickr.com/photos/shyamh/182240483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13200" y="58054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 bwMode="auto">
          <a:xfrm>
            <a:off x="785786" y="571480"/>
            <a:ext cx="3214710" cy="2786082"/>
          </a:xfrm>
          <a:prstGeom prst="bevel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Bevel 4"/>
          <p:cNvSpPr/>
          <p:nvPr/>
        </p:nvSpPr>
        <p:spPr bwMode="auto">
          <a:xfrm>
            <a:off x="5429256" y="642918"/>
            <a:ext cx="3214710" cy="2786082"/>
          </a:xfrm>
          <a:prstGeom prst="bevel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Bevel 5"/>
          <p:cNvSpPr/>
          <p:nvPr/>
        </p:nvSpPr>
        <p:spPr bwMode="auto">
          <a:xfrm>
            <a:off x="785786" y="3929066"/>
            <a:ext cx="3214710" cy="2786082"/>
          </a:xfrm>
          <a:prstGeom prst="bevel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Bevel 6"/>
          <p:cNvSpPr/>
          <p:nvPr/>
        </p:nvSpPr>
        <p:spPr bwMode="auto">
          <a:xfrm>
            <a:off x="5500694" y="3857628"/>
            <a:ext cx="3214710" cy="2786082"/>
          </a:xfrm>
          <a:prstGeom prst="bevel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Left-Right Arrow 7"/>
          <p:cNvSpPr/>
          <p:nvPr/>
        </p:nvSpPr>
        <p:spPr bwMode="auto">
          <a:xfrm>
            <a:off x="4214810" y="2000240"/>
            <a:ext cx="1000132" cy="571504"/>
          </a:xfrm>
          <a:prstGeom prst="leftRigh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Left-Right Arrow 8"/>
          <p:cNvSpPr/>
          <p:nvPr/>
        </p:nvSpPr>
        <p:spPr bwMode="auto">
          <a:xfrm>
            <a:off x="4286248" y="4572008"/>
            <a:ext cx="1000132" cy="571504"/>
          </a:xfrm>
          <a:prstGeom prst="leftRigh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 bwMode="auto">
          <a:xfrm>
            <a:off x="2071670" y="1285860"/>
            <a:ext cx="2571768" cy="1928826"/>
          </a:xfrm>
          <a:prstGeom prst="cub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Cube 4"/>
          <p:cNvSpPr/>
          <p:nvPr/>
        </p:nvSpPr>
        <p:spPr bwMode="auto">
          <a:xfrm>
            <a:off x="4286248" y="4572008"/>
            <a:ext cx="2571768" cy="1928826"/>
          </a:xfrm>
          <a:prstGeom prst="cub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Cube 5"/>
          <p:cNvSpPr/>
          <p:nvPr/>
        </p:nvSpPr>
        <p:spPr bwMode="auto">
          <a:xfrm>
            <a:off x="5715008" y="1357298"/>
            <a:ext cx="2571768" cy="1928826"/>
          </a:xfrm>
          <a:prstGeom prst="cub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Left-Up Arrow 6"/>
          <p:cNvSpPr/>
          <p:nvPr/>
        </p:nvSpPr>
        <p:spPr bwMode="auto">
          <a:xfrm rot="1677867">
            <a:off x="3919774" y="2887461"/>
            <a:ext cx="2317363" cy="1451491"/>
          </a:xfrm>
          <a:prstGeom prst="left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lay 3"/>
          <p:cNvSpPr/>
          <p:nvPr/>
        </p:nvSpPr>
        <p:spPr bwMode="auto">
          <a:xfrm rot="16200000">
            <a:off x="1964513" y="1607331"/>
            <a:ext cx="1285884" cy="1928826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Flowchart: Delay 4"/>
          <p:cNvSpPr/>
          <p:nvPr/>
        </p:nvSpPr>
        <p:spPr bwMode="auto">
          <a:xfrm rot="16200000">
            <a:off x="4536281" y="1607331"/>
            <a:ext cx="1285884" cy="1928826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Flowchart: Delay 5"/>
          <p:cNvSpPr/>
          <p:nvPr/>
        </p:nvSpPr>
        <p:spPr bwMode="auto">
          <a:xfrm rot="16200000">
            <a:off x="6822297" y="1607331"/>
            <a:ext cx="1285884" cy="1928826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Flowchart: Process 6"/>
          <p:cNvSpPr/>
          <p:nvPr/>
        </p:nvSpPr>
        <p:spPr bwMode="auto">
          <a:xfrm>
            <a:off x="1643042" y="3286124"/>
            <a:ext cx="1928826" cy="3571876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Flowchart: Process 7"/>
          <p:cNvSpPr/>
          <p:nvPr/>
        </p:nvSpPr>
        <p:spPr bwMode="auto">
          <a:xfrm>
            <a:off x="6500826" y="3286124"/>
            <a:ext cx="1928826" cy="3571876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Flowchart: Process 8"/>
          <p:cNvSpPr/>
          <p:nvPr/>
        </p:nvSpPr>
        <p:spPr bwMode="auto">
          <a:xfrm>
            <a:off x="4214810" y="3286124"/>
            <a:ext cx="1928826" cy="3571876"/>
          </a:xfrm>
          <a:prstGeom prst="flowChartProcess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U-Turn Arrow 9"/>
          <p:cNvSpPr/>
          <p:nvPr/>
        </p:nvSpPr>
        <p:spPr bwMode="auto">
          <a:xfrm>
            <a:off x="3143240" y="571480"/>
            <a:ext cx="1571636" cy="1428760"/>
          </a:xfrm>
          <a:prstGeom prst="uturnArrow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U-Turn Arrow 10"/>
          <p:cNvSpPr/>
          <p:nvPr/>
        </p:nvSpPr>
        <p:spPr bwMode="auto">
          <a:xfrm>
            <a:off x="5857884" y="500042"/>
            <a:ext cx="1571636" cy="1428760"/>
          </a:xfrm>
          <a:prstGeom prst="uturnArrow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0" y="0"/>
            <a:ext cx="4572000" cy="3694113"/>
          </a:xfrm>
          <a:prstGeom prst="rect">
            <a:avLst/>
          </a:pr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Picture used under Creative Commons from </a:t>
            </a:r>
            <a:r>
              <a:rPr lang="en-US" dirty="0" err="1"/>
              <a:t>Marufish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>
                <a:hlinkClick r:id="rId2"/>
              </a:rPr>
              <a:t>https</a:t>
            </a:r>
            <a:r>
              <a:rPr lang="en-US" dirty="0">
                <a:hlinkClick r:id="rId2"/>
              </a:rPr>
              <a:t>://www.flickr.com/photos/marufish</a:t>
            </a:r>
            <a:r>
              <a:rPr lang="en-US" dirty="0">
                <a:hlinkClick r:id="rId2"/>
              </a:rPr>
              <a:t>/</a:t>
            </a:r>
            <a:endParaRPr lang="en-US" dirty="0"/>
          </a:p>
          <a:p>
            <a:pPr>
              <a:defRPr/>
            </a:pPr>
            <a:r>
              <a:rPr lang="en-US" dirty="0"/>
              <a:t>Picture </a:t>
            </a:r>
            <a:r>
              <a:rPr lang="en-US" dirty="0"/>
              <a:t>URL:</a:t>
            </a:r>
          </a:p>
          <a:p>
            <a:pPr>
              <a:defRPr/>
            </a:pPr>
            <a:r>
              <a:rPr lang="en-US" dirty="0">
                <a:hlinkClick r:id="rId3"/>
              </a:rPr>
              <a:t>https://</a:t>
            </a:r>
            <a:r>
              <a:rPr lang="en-US" dirty="0">
                <a:hlinkClick r:id="rId3"/>
              </a:rPr>
              <a:t>www.flickr.com/photos/marufish/2632003137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err="1"/>
              <a:t>shyam</a:t>
            </a:r>
            <a:r>
              <a:rPr lang="en-US" dirty="0"/>
              <a:t>.</a:t>
            </a:r>
            <a:endParaRPr lang="en-US" dirty="0"/>
          </a:p>
          <a:p>
            <a:pPr>
              <a:defRPr/>
            </a:pPr>
            <a:r>
              <a:rPr lang="en-US" dirty="0">
                <a:hlinkClick r:id="rId4"/>
              </a:rPr>
              <a:t>https://www.flickr.com/photos/shyamh</a:t>
            </a:r>
            <a:r>
              <a:rPr lang="en-US" dirty="0">
                <a:hlinkClick r:id="rId4"/>
              </a:rPr>
              <a:t>/</a:t>
            </a:r>
            <a:endParaRPr lang="en-US" dirty="0"/>
          </a:p>
          <a:p>
            <a:pPr>
              <a:defRPr/>
            </a:pPr>
            <a:r>
              <a:rPr lang="en-US" dirty="0"/>
              <a:t>Picture </a:t>
            </a:r>
            <a:r>
              <a:rPr lang="en-US" dirty="0"/>
              <a:t>URL:</a:t>
            </a:r>
          </a:p>
          <a:p>
            <a:pPr>
              <a:defRPr/>
            </a:pPr>
            <a:r>
              <a:rPr lang="en-US" dirty="0">
                <a:hlinkClick r:id="rId5"/>
              </a:rPr>
              <a:t>https://</a:t>
            </a:r>
            <a:r>
              <a:rPr lang="en-US" dirty="0">
                <a:hlinkClick r:id="rId5"/>
              </a:rPr>
              <a:t>www.flickr.com/photos/shyamh/182240483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3"/>
  <p:tag name="MMPROD_UIDATA" val="&lt;database version=&quot;8.0&quot;&gt;&lt;object type=&quot;1&quot; unique_id=&quot;10001&quot;&gt;&lt;object type=&quot;8&quot; unique_id=&quot;38310&quot;&gt;&lt;/object&gt;&lt;object type=&quot;2&quot; unique_id=&quot;38311&quot;&gt;&lt;object type=&quot;3&quot; unique_id=&quot;38312&quot;&gt;&lt;property id=&quot;20148&quot; value=&quot;5&quot;/&gt;&lt;property id=&quot;20300&quot; value=&quot;Slide 1&quot;/&gt;&lt;property id=&quot;20307&quot; value=&quot;256&quot;/&gt;&lt;/object&gt;&lt;object type=&quot;3&quot; unique_id=&quot;38313&quot;&gt;&lt;property id=&quot;20148&quot; value=&quot;5&quot;/&gt;&lt;property id=&quot;20300&quot; value=&quot;Slide 2&quot;/&gt;&lt;property id=&quot;20307&quot; value=&quot;257&quot;/&gt;&lt;/object&gt;&lt;object type=&quot;3&quot; unique_id=&quot;38314&quot;&gt;&lt;property id=&quot;20148&quot; value=&quot;5&quot;/&gt;&lt;property id=&quot;20300&quot; value=&quot;Slide 3&quot;/&gt;&lt;property id=&quot;20307&quot; value=&quot;258&quot;/&gt;&lt;/object&gt;&lt;object type=&quot;3&quot; unique_id=&quot;38315&quot;&gt;&lt;property id=&quot;20148&quot; value=&quot;5&quot;/&gt;&lt;property id=&quot;20300&quot; value=&quot;Slide 4&quot;/&gt;&lt;property id=&quot;20307&quot; value=&quot;259&quot;/&gt;&lt;/object&gt;&lt;/object&gt;&lt;/object&gt;&lt;/database&gt;"/>
  <p:tag name="ISPRING_RESOURCE_PATHS_HASH_PRESENTER" val="12f9fbd02745ab19f887f47ac594faec71c8868f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1223_slide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A4D9"/>
      </a:accent1>
      <a:accent2>
        <a:srgbClr val="FFA66B"/>
      </a:accent2>
      <a:accent3>
        <a:srgbClr val="AAAAAA"/>
      </a:accent3>
      <a:accent4>
        <a:srgbClr val="DADADA"/>
      </a:accent4>
      <a:accent5>
        <a:srgbClr val="FFCFE9"/>
      </a:accent5>
      <a:accent6>
        <a:srgbClr val="E79660"/>
      </a:accent6>
      <a:hlink>
        <a:srgbClr val="FFB5B5"/>
      </a:hlink>
      <a:folHlink>
        <a:srgbClr val="FFE68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6666"/>
        </a:accent1>
        <a:accent2>
          <a:srgbClr val="FF8585"/>
        </a:accent2>
        <a:accent3>
          <a:srgbClr val="AAAAAA"/>
        </a:accent3>
        <a:accent4>
          <a:srgbClr val="DADADA"/>
        </a:accent4>
        <a:accent5>
          <a:srgbClr val="FFB8B8"/>
        </a:accent5>
        <a:accent6>
          <a:srgbClr val="E77878"/>
        </a:accent6>
        <a:hlink>
          <a:srgbClr val="FFA4A4"/>
        </a:hlink>
        <a:folHlink>
          <a:srgbClr val="FFD1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A4D9"/>
        </a:accent1>
        <a:accent2>
          <a:srgbClr val="FFA66B"/>
        </a:accent2>
        <a:accent3>
          <a:srgbClr val="AAAAAA"/>
        </a:accent3>
        <a:accent4>
          <a:srgbClr val="DADADA"/>
        </a:accent4>
        <a:accent5>
          <a:srgbClr val="FFCFE9"/>
        </a:accent5>
        <a:accent6>
          <a:srgbClr val="E79660"/>
        </a:accent6>
        <a:hlink>
          <a:srgbClr val="FFB5B5"/>
        </a:hlink>
        <a:folHlink>
          <a:srgbClr val="FFE6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65CDF0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B8E3F6"/>
        </a:accent5>
        <a:accent6>
          <a:srgbClr val="E78A8A"/>
        </a:accent6>
        <a:hlink>
          <a:srgbClr val="D6F37D"/>
        </a:hlink>
        <a:folHlink>
          <a:srgbClr val="B8D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A3A3"/>
        </a:accent1>
        <a:accent2>
          <a:srgbClr val="FFD943"/>
        </a:accent2>
        <a:accent3>
          <a:srgbClr val="AAAAAA"/>
        </a:accent3>
        <a:accent4>
          <a:srgbClr val="DADADA"/>
        </a:accent4>
        <a:accent5>
          <a:srgbClr val="FFCECE"/>
        </a:accent5>
        <a:accent6>
          <a:srgbClr val="E7C43C"/>
        </a:accent6>
        <a:hlink>
          <a:srgbClr val="D2C9FF"/>
        </a:hlink>
        <a:folHlink>
          <a:srgbClr val="97ED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2EF3D"/>
        </a:accent1>
        <a:accent2>
          <a:srgbClr val="F2DA3D"/>
        </a:accent2>
        <a:accent3>
          <a:srgbClr val="AAAAAA"/>
        </a:accent3>
        <a:accent4>
          <a:srgbClr val="DADADA"/>
        </a:accent4>
        <a:accent5>
          <a:srgbClr val="F7F6AF"/>
        </a:accent5>
        <a:accent6>
          <a:srgbClr val="DBC536"/>
        </a:accent6>
        <a:hlink>
          <a:srgbClr val="EDF252"/>
        </a:hlink>
        <a:folHlink>
          <a:srgbClr val="FFEB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D640"/>
        </a:accent1>
        <a:accent2>
          <a:srgbClr val="D1FA4B"/>
        </a:accent2>
        <a:accent3>
          <a:srgbClr val="AAAAAA"/>
        </a:accent3>
        <a:accent4>
          <a:srgbClr val="DADADA"/>
        </a:accent4>
        <a:accent5>
          <a:srgbClr val="FFE8AF"/>
        </a:accent5>
        <a:accent6>
          <a:srgbClr val="BDE343"/>
        </a:accent6>
        <a:hlink>
          <a:srgbClr val="FFFD99"/>
        </a:hlink>
        <a:folHlink>
          <a:srgbClr val="DBFFD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EC"/>
        </a:accent1>
        <a:accent2>
          <a:srgbClr val="F2EF16"/>
        </a:accent2>
        <a:accent3>
          <a:srgbClr val="AAAAAA"/>
        </a:accent3>
        <a:accent4>
          <a:srgbClr val="DADADA"/>
        </a:accent4>
        <a:accent5>
          <a:srgbClr val="FFE2F4"/>
        </a:accent5>
        <a:accent6>
          <a:srgbClr val="DBD913"/>
        </a:accent6>
        <a:hlink>
          <a:srgbClr val="FFDDD1"/>
        </a:hlink>
        <a:folHlink>
          <a:srgbClr val="D2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8A6"/>
        </a:accent1>
        <a:accent2>
          <a:srgbClr val="9AE2ED"/>
        </a:accent2>
        <a:accent3>
          <a:srgbClr val="AAAAAA"/>
        </a:accent3>
        <a:accent4>
          <a:srgbClr val="DADADA"/>
        </a:accent4>
        <a:accent5>
          <a:srgbClr val="FFE0D0"/>
        </a:accent5>
        <a:accent6>
          <a:srgbClr val="8BCDD7"/>
        </a:accent6>
        <a:hlink>
          <a:srgbClr val="F1D9FF"/>
        </a:hlink>
        <a:folHlink>
          <a:srgbClr val="F2F1A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1E35A"/>
        </a:accent1>
        <a:accent2>
          <a:srgbClr val="C7E052"/>
        </a:accent2>
        <a:accent3>
          <a:srgbClr val="AAAAAA"/>
        </a:accent3>
        <a:accent4>
          <a:srgbClr val="DADADA"/>
        </a:accent4>
        <a:accent5>
          <a:srgbClr val="C7EFB5"/>
        </a:accent5>
        <a:accent6>
          <a:srgbClr val="B4CB49"/>
        </a:accent6>
        <a:hlink>
          <a:srgbClr val="CFF3B7"/>
        </a:hlink>
        <a:folHlink>
          <a:srgbClr val="E9F5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7E052"/>
        </a:accent1>
        <a:accent2>
          <a:srgbClr val="86D5EB"/>
        </a:accent2>
        <a:accent3>
          <a:srgbClr val="AAAAAA"/>
        </a:accent3>
        <a:accent4>
          <a:srgbClr val="DADADA"/>
        </a:accent4>
        <a:accent5>
          <a:srgbClr val="E0EDB3"/>
        </a:accent5>
        <a:accent6>
          <a:srgbClr val="79C1D5"/>
        </a:accent6>
        <a:hlink>
          <a:srgbClr val="F8EDCD"/>
        </a:hlink>
        <a:folHlink>
          <a:srgbClr val="CFF3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FBDA1"/>
        </a:accent1>
        <a:accent2>
          <a:srgbClr val="B8B7F3"/>
        </a:accent2>
        <a:accent3>
          <a:srgbClr val="AAAAAA"/>
        </a:accent3>
        <a:accent4>
          <a:srgbClr val="DADADA"/>
        </a:accent4>
        <a:accent5>
          <a:srgbClr val="F6DBCD"/>
        </a:accent5>
        <a:accent6>
          <a:srgbClr val="A6A6DC"/>
        </a:accent6>
        <a:hlink>
          <a:srgbClr val="CFF3B7"/>
        </a:hlink>
        <a:folHlink>
          <a:srgbClr val="F8E5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7D4D8"/>
        </a:accent1>
        <a:accent2>
          <a:srgbClr val="EBD68B"/>
        </a:accent2>
        <a:accent3>
          <a:srgbClr val="AAAAAA"/>
        </a:accent3>
        <a:accent4>
          <a:srgbClr val="DADADA"/>
        </a:accent4>
        <a:accent5>
          <a:srgbClr val="FAE6E9"/>
        </a:accent5>
        <a:accent6>
          <a:srgbClr val="D5C27D"/>
        </a:accent6>
        <a:hlink>
          <a:srgbClr val="DFF8CD"/>
        </a:hlink>
        <a:folHlink>
          <a:srgbClr val="DDDD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EB5CC"/>
        </a:accent1>
        <a:accent2>
          <a:srgbClr val="8FBAE5"/>
        </a:accent2>
        <a:accent3>
          <a:srgbClr val="AAAAAA"/>
        </a:accent3>
        <a:accent4>
          <a:srgbClr val="DADADA"/>
        </a:accent4>
        <a:accent5>
          <a:srgbClr val="CCD7E2"/>
        </a:accent5>
        <a:accent6>
          <a:srgbClr val="81A8CF"/>
        </a:accent6>
        <a:hlink>
          <a:srgbClr val="E7EFF7"/>
        </a:hlink>
        <a:folHlink>
          <a:srgbClr val="D4DBE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8BB6DF"/>
        </a:accent1>
        <a:accent2>
          <a:srgbClr val="C6BEE7"/>
        </a:accent2>
        <a:accent3>
          <a:srgbClr val="AAAAAA"/>
        </a:accent3>
        <a:accent4>
          <a:srgbClr val="DADADA"/>
        </a:accent4>
        <a:accent5>
          <a:srgbClr val="C4D7EC"/>
        </a:accent5>
        <a:accent6>
          <a:srgbClr val="B3ACD1"/>
        </a:accent6>
        <a:hlink>
          <a:srgbClr val="DBE9F0"/>
        </a:hlink>
        <a:folHlink>
          <a:srgbClr val="E2DE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1D2E7"/>
        </a:accent1>
        <a:accent2>
          <a:srgbClr val="E7C4B2"/>
        </a:accent2>
        <a:accent3>
          <a:srgbClr val="AAAAAA"/>
        </a:accent3>
        <a:accent4>
          <a:srgbClr val="DADADA"/>
        </a:accent4>
        <a:accent5>
          <a:srgbClr val="D5E5F1"/>
        </a:accent5>
        <a:accent6>
          <a:srgbClr val="D1B1A1"/>
        </a:accent6>
        <a:hlink>
          <a:srgbClr val="F1EDDA"/>
        </a:hlink>
        <a:folHlink>
          <a:srgbClr val="DAE6F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ED88D"/>
        </a:accent1>
        <a:accent2>
          <a:srgbClr val="D7BB8F"/>
        </a:accent2>
        <a:accent3>
          <a:srgbClr val="AAAAAA"/>
        </a:accent3>
        <a:accent4>
          <a:srgbClr val="DADADA"/>
        </a:accent4>
        <a:accent5>
          <a:srgbClr val="E3E9C5"/>
        </a:accent5>
        <a:accent6>
          <a:srgbClr val="C3A981"/>
        </a:accent6>
        <a:hlink>
          <a:srgbClr val="EFDCEF"/>
        </a:hlink>
        <a:folHlink>
          <a:srgbClr val="DBE6F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6666"/>
        </a:accent1>
        <a:accent2>
          <a:srgbClr val="FF8585"/>
        </a:accent2>
        <a:accent3>
          <a:srgbClr val="FFFFFF"/>
        </a:accent3>
        <a:accent4>
          <a:srgbClr val="000000"/>
        </a:accent4>
        <a:accent5>
          <a:srgbClr val="FFB8B8"/>
        </a:accent5>
        <a:accent6>
          <a:srgbClr val="E77878"/>
        </a:accent6>
        <a:hlink>
          <a:srgbClr val="FFA4A4"/>
        </a:hlink>
        <a:folHlink>
          <a:srgbClr val="FFD1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A4D9"/>
        </a:accent1>
        <a:accent2>
          <a:srgbClr val="FFA66B"/>
        </a:accent2>
        <a:accent3>
          <a:srgbClr val="FFFFFF"/>
        </a:accent3>
        <a:accent4>
          <a:srgbClr val="000000"/>
        </a:accent4>
        <a:accent5>
          <a:srgbClr val="FFCFE9"/>
        </a:accent5>
        <a:accent6>
          <a:srgbClr val="E79660"/>
        </a:accent6>
        <a:hlink>
          <a:srgbClr val="FFB5B5"/>
        </a:hlink>
        <a:folHlink>
          <a:srgbClr val="FFE6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5CDF0"/>
        </a:accent1>
        <a:accent2>
          <a:srgbClr val="FF9999"/>
        </a:accent2>
        <a:accent3>
          <a:srgbClr val="FFFFFF"/>
        </a:accent3>
        <a:accent4>
          <a:srgbClr val="000000"/>
        </a:accent4>
        <a:accent5>
          <a:srgbClr val="B8E3F6"/>
        </a:accent5>
        <a:accent6>
          <a:srgbClr val="E78A8A"/>
        </a:accent6>
        <a:hlink>
          <a:srgbClr val="D6F37D"/>
        </a:hlink>
        <a:folHlink>
          <a:srgbClr val="B8D5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A3A3"/>
        </a:accent1>
        <a:accent2>
          <a:srgbClr val="FFD943"/>
        </a:accent2>
        <a:accent3>
          <a:srgbClr val="FFFFFF"/>
        </a:accent3>
        <a:accent4>
          <a:srgbClr val="000000"/>
        </a:accent4>
        <a:accent5>
          <a:srgbClr val="FFCECE"/>
        </a:accent5>
        <a:accent6>
          <a:srgbClr val="E7C43C"/>
        </a:accent6>
        <a:hlink>
          <a:srgbClr val="D2C9FF"/>
        </a:hlink>
        <a:folHlink>
          <a:srgbClr val="97ED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2EF3D"/>
        </a:accent1>
        <a:accent2>
          <a:srgbClr val="F2DA3D"/>
        </a:accent2>
        <a:accent3>
          <a:srgbClr val="FFFFFF"/>
        </a:accent3>
        <a:accent4>
          <a:srgbClr val="000000"/>
        </a:accent4>
        <a:accent5>
          <a:srgbClr val="F7F6AF"/>
        </a:accent5>
        <a:accent6>
          <a:srgbClr val="DBC536"/>
        </a:accent6>
        <a:hlink>
          <a:srgbClr val="EDF252"/>
        </a:hlink>
        <a:folHlink>
          <a:srgbClr val="FFEB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D640"/>
        </a:accent1>
        <a:accent2>
          <a:srgbClr val="D1FA4B"/>
        </a:accent2>
        <a:accent3>
          <a:srgbClr val="FFFFFF"/>
        </a:accent3>
        <a:accent4>
          <a:srgbClr val="000000"/>
        </a:accent4>
        <a:accent5>
          <a:srgbClr val="FFE8AF"/>
        </a:accent5>
        <a:accent6>
          <a:srgbClr val="BDE343"/>
        </a:accent6>
        <a:hlink>
          <a:srgbClr val="FFFD99"/>
        </a:hlink>
        <a:folHlink>
          <a:srgbClr val="DBFF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CEC"/>
        </a:accent1>
        <a:accent2>
          <a:srgbClr val="F2EF16"/>
        </a:accent2>
        <a:accent3>
          <a:srgbClr val="FFFFFF"/>
        </a:accent3>
        <a:accent4>
          <a:srgbClr val="000000"/>
        </a:accent4>
        <a:accent5>
          <a:srgbClr val="FFE2F4"/>
        </a:accent5>
        <a:accent6>
          <a:srgbClr val="DBD913"/>
        </a:accent6>
        <a:hlink>
          <a:srgbClr val="FFDDD1"/>
        </a:hlink>
        <a:folHlink>
          <a:srgbClr val="D2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4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8A6"/>
        </a:accent1>
        <a:accent2>
          <a:srgbClr val="9AE2ED"/>
        </a:accent2>
        <a:accent3>
          <a:srgbClr val="FFFFFF"/>
        </a:accent3>
        <a:accent4>
          <a:srgbClr val="000000"/>
        </a:accent4>
        <a:accent5>
          <a:srgbClr val="FFE0D0"/>
        </a:accent5>
        <a:accent6>
          <a:srgbClr val="8BCDD7"/>
        </a:accent6>
        <a:hlink>
          <a:srgbClr val="F1D9FF"/>
        </a:hlink>
        <a:folHlink>
          <a:srgbClr val="F2F1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1E35A"/>
        </a:accent1>
        <a:accent2>
          <a:srgbClr val="C7E052"/>
        </a:accent2>
        <a:accent3>
          <a:srgbClr val="FFFFFF"/>
        </a:accent3>
        <a:accent4>
          <a:srgbClr val="000000"/>
        </a:accent4>
        <a:accent5>
          <a:srgbClr val="C7EFB5"/>
        </a:accent5>
        <a:accent6>
          <a:srgbClr val="B4CB49"/>
        </a:accent6>
        <a:hlink>
          <a:srgbClr val="CFF3B7"/>
        </a:hlink>
        <a:folHlink>
          <a:srgbClr val="E9F5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7E052"/>
        </a:accent1>
        <a:accent2>
          <a:srgbClr val="86D5EB"/>
        </a:accent2>
        <a:accent3>
          <a:srgbClr val="FFFFFF"/>
        </a:accent3>
        <a:accent4>
          <a:srgbClr val="000000"/>
        </a:accent4>
        <a:accent5>
          <a:srgbClr val="E0EDB3"/>
        </a:accent5>
        <a:accent6>
          <a:srgbClr val="79C1D5"/>
        </a:accent6>
        <a:hlink>
          <a:srgbClr val="F8EDCD"/>
        </a:hlink>
        <a:folHlink>
          <a:srgbClr val="CFF3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BDA1"/>
        </a:accent1>
        <a:accent2>
          <a:srgbClr val="B8B7F3"/>
        </a:accent2>
        <a:accent3>
          <a:srgbClr val="FFFFFF"/>
        </a:accent3>
        <a:accent4>
          <a:srgbClr val="000000"/>
        </a:accent4>
        <a:accent5>
          <a:srgbClr val="F6DBCD"/>
        </a:accent5>
        <a:accent6>
          <a:srgbClr val="A6A6DC"/>
        </a:accent6>
        <a:hlink>
          <a:srgbClr val="CFF3B7"/>
        </a:hlink>
        <a:folHlink>
          <a:srgbClr val="F8E5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D4D8"/>
        </a:accent1>
        <a:accent2>
          <a:srgbClr val="EBD68B"/>
        </a:accent2>
        <a:accent3>
          <a:srgbClr val="FFFFFF"/>
        </a:accent3>
        <a:accent4>
          <a:srgbClr val="000000"/>
        </a:accent4>
        <a:accent5>
          <a:srgbClr val="FAE6E9"/>
        </a:accent5>
        <a:accent6>
          <a:srgbClr val="D5C27D"/>
        </a:accent6>
        <a:hlink>
          <a:srgbClr val="DFF8CD"/>
        </a:hlink>
        <a:folHlink>
          <a:srgbClr val="DDDD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EB5CC"/>
        </a:accent1>
        <a:accent2>
          <a:srgbClr val="8FBAE5"/>
        </a:accent2>
        <a:accent3>
          <a:srgbClr val="FFFFFF"/>
        </a:accent3>
        <a:accent4>
          <a:srgbClr val="000000"/>
        </a:accent4>
        <a:accent5>
          <a:srgbClr val="CCD7E2"/>
        </a:accent5>
        <a:accent6>
          <a:srgbClr val="81A8CF"/>
        </a:accent6>
        <a:hlink>
          <a:srgbClr val="E7EFF7"/>
        </a:hlink>
        <a:folHlink>
          <a:srgbClr val="D4DB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BB6DF"/>
        </a:accent1>
        <a:accent2>
          <a:srgbClr val="C6BEE7"/>
        </a:accent2>
        <a:accent3>
          <a:srgbClr val="FFFFFF"/>
        </a:accent3>
        <a:accent4>
          <a:srgbClr val="000000"/>
        </a:accent4>
        <a:accent5>
          <a:srgbClr val="C4D7EC"/>
        </a:accent5>
        <a:accent6>
          <a:srgbClr val="B3ACD1"/>
        </a:accent6>
        <a:hlink>
          <a:srgbClr val="DBE9F0"/>
        </a:hlink>
        <a:folHlink>
          <a:srgbClr val="E2DE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1D2E7"/>
        </a:accent1>
        <a:accent2>
          <a:srgbClr val="E7C4B2"/>
        </a:accent2>
        <a:accent3>
          <a:srgbClr val="FFFFFF"/>
        </a:accent3>
        <a:accent4>
          <a:srgbClr val="000000"/>
        </a:accent4>
        <a:accent5>
          <a:srgbClr val="D5E5F1"/>
        </a:accent5>
        <a:accent6>
          <a:srgbClr val="D1B1A1"/>
        </a:accent6>
        <a:hlink>
          <a:srgbClr val="F1EDDA"/>
        </a:hlink>
        <a:folHlink>
          <a:srgbClr val="DAE6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ED88D"/>
        </a:accent1>
        <a:accent2>
          <a:srgbClr val="D7BB8F"/>
        </a:accent2>
        <a:accent3>
          <a:srgbClr val="FFFFFF"/>
        </a:accent3>
        <a:accent4>
          <a:srgbClr val="000000"/>
        </a:accent4>
        <a:accent5>
          <a:srgbClr val="E3E9C5"/>
        </a:accent5>
        <a:accent6>
          <a:srgbClr val="C3A981"/>
        </a:accent6>
        <a:hlink>
          <a:srgbClr val="EFDCEF"/>
        </a:hlink>
        <a:folHlink>
          <a:srgbClr val="DBE6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A4D9"/>
      </a:accent1>
      <a:accent2>
        <a:srgbClr val="FFA66B"/>
      </a:accent2>
      <a:accent3>
        <a:srgbClr val="AAAAAA"/>
      </a:accent3>
      <a:accent4>
        <a:srgbClr val="DADADA"/>
      </a:accent4>
      <a:accent5>
        <a:srgbClr val="FFCFE9"/>
      </a:accent5>
      <a:accent6>
        <a:srgbClr val="E79660"/>
      </a:accent6>
      <a:hlink>
        <a:srgbClr val="FFB5B5"/>
      </a:hlink>
      <a:folHlink>
        <a:srgbClr val="FFE685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6666"/>
        </a:accent1>
        <a:accent2>
          <a:srgbClr val="FF8585"/>
        </a:accent2>
        <a:accent3>
          <a:srgbClr val="AAAAAA"/>
        </a:accent3>
        <a:accent4>
          <a:srgbClr val="DADADA"/>
        </a:accent4>
        <a:accent5>
          <a:srgbClr val="FFB8B8"/>
        </a:accent5>
        <a:accent6>
          <a:srgbClr val="E77878"/>
        </a:accent6>
        <a:hlink>
          <a:srgbClr val="FFA4A4"/>
        </a:hlink>
        <a:folHlink>
          <a:srgbClr val="FFD1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A4D9"/>
        </a:accent1>
        <a:accent2>
          <a:srgbClr val="FFA66B"/>
        </a:accent2>
        <a:accent3>
          <a:srgbClr val="AAAAAA"/>
        </a:accent3>
        <a:accent4>
          <a:srgbClr val="DADADA"/>
        </a:accent4>
        <a:accent5>
          <a:srgbClr val="FFCFE9"/>
        </a:accent5>
        <a:accent6>
          <a:srgbClr val="E79660"/>
        </a:accent6>
        <a:hlink>
          <a:srgbClr val="FFB5B5"/>
        </a:hlink>
        <a:folHlink>
          <a:srgbClr val="FFE6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65CDF0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B8E3F6"/>
        </a:accent5>
        <a:accent6>
          <a:srgbClr val="E78A8A"/>
        </a:accent6>
        <a:hlink>
          <a:srgbClr val="D6F37D"/>
        </a:hlink>
        <a:folHlink>
          <a:srgbClr val="B8D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A3A3"/>
        </a:accent1>
        <a:accent2>
          <a:srgbClr val="FFD943"/>
        </a:accent2>
        <a:accent3>
          <a:srgbClr val="AAAAAA"/>
        </a:accent3>
        <a:accent4>
          <a:srgbClr val="DADADA"/>
        </a:accent4>
        <a:accent5>
          <a:srgbClr val="FFCECE"/>
        </a:accent5>
        <a:accent6>
          <a:srgbClr val="E7C43C"/>
        </a:accent6>
        <a:hlink>
          <a:srgbClr val="D2C9FF"/>
        </a:hlink>
        <a:folHlink>
          <a:srgbClr val="97ED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2EF3D"/>
        </a:accent1>
        <a:accent2>
          <a:srgbClr val="F2DA3D"/>
        </a:accent2>
        <a:accent3>
          <a:srgbClr val="AAAAAA"/>
        </a:accent3>
        <a:accent4>
          <a:srgbClr val="DADADA"/>
        </a:accent4>
        <a:accent5>
          <a:srgbClr val="F7F6AF"/>
        </a:accent5>
        <a:accent6>
          <a:srgbClr val="DBC536"/>
        </a:accent6>
        <a:hlink>
          <a:srgbClr val="EDF252"/>
        </a:hlink>
        <a:folHlink>
          <a:srgbClr val="FFEB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D640"/>
        </a:accent1>
        <a:accent2>
          <a:srgbClr val="D1FA4B"/>
        </a:accent2>
        <a:accent3>
          <a:srgbClr val="AAAAAA"/>
        </a:accent3>
        <a:accent4>
          <a:srgbClr val="DADADA"/>
        </a:accent4>
        <a:accent5>
          <a:srgbClr val="FFE8AF"/>
        </a:accent5>
        <a:accent6>
          <a:srgbClr val="BDE343"/>
        </a:accent6>
        <a:hlink>
          <a:srgbClr val="FFFD99"/>
        </a:hlink>
        <a:folHlink>
          <a:srgbClr val="DBFFD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EC"/>
        </a:accent1>
        <a:accent2>
          <a:srgbClr val="F2EF16"/>
        </a:accent2>
        <a:accent3>
          <a:srgbClr val="AAAAAA"/>
        </a:accent3>
        <a:accent4>
          <a:srgbClr val="DADADA"/>
        </a:accent4>
        <a:accent5>
          <a:srgbClr val="FFE2F4"/>
        </a:accent5>
        <a:accent6>
          <a:srgbClr val="DBD913"/>
        </a:accent6>
        <a:hlink>
          <a:srgbClr val="FFDDD1"/>
        </a:hlink>
        <a:folHlink>
          <a:srgbClr val="D2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8A6"/>
        </a:accent1>
        <a:accent2>
          <a:srgbClr val="9AE2ED"/>
        </a:accent2>
        <a:accent3>
          <a:srgbClr val="AAAAAA"/>
        </a:accent3>
        <a:accent4>
          <a:srgbClr val="DADADA"/>
        </a:accent4>
        <a:accent5>
          <a:srgbClr val="FFE0D0"/>
        </a:accent5>
        <a:accent6>
          <a:srgbClr val="8BCDD7"/>
        </a:accent6>
        <a:hlink>
          <a:srgbClr val="F1D9FF"/>
        </a:hlink>
        <a:folHlink>
          <a:srgbClr val="F2F1A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1E35A"/>
        </a:accent1>
        <a:accent2>
          <a:srgbClr val="C7E052"/>
        </a:accent2>
        <a:accent3>
          <a:srgbClr val="AAAAAA"/>
        </a:accent3>
        <a:accent4>
          <a:srgbClr val="DADADA"/>
        </a:accent4>
        <a:accent5>
          <a:srgbClr val="C7EFB5"/>
        </a:accent5>
        <a:accent6>
          <a:srgbClr val="B4CB49"/>
        </a:accent6>
        <a:hlink>
          <a:srgbClr val="CFF3B7"/>
        </a:hlink>
        <a:folHlink>
          <a:srgbClr val="E9F5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7E052"/>
        </a:accent1>
        <a:accent2>
          <a:srgbClr val="86D5EB"/>
        </a:accent2>
        <a:accent3>
          <a:srgbClr val="AAAAAA"/>
        </a:accent3>
        <a:accent4>
          <a:srgbClr val="DADADA"/>
        </a:accent4>
        <a:accent5>
          <a:srgbClr val="E0EDB3"/>
        </a:accent5>
        <a:accent6>
          <a:srgbClr val="79C1D5"/>
        </a:accent6>
        <a:hlink>
          <a:srgbClr val="F8EDCD"/>
        </a:hlink>
        <a:folHlink>
          <a:srgbClr val="CFF3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FBDA1"/>
        </a:accent1>
        <a:accent2>
          <a:srgbClr val="B8B7F3"/>
        </a:accent2>
        <a:accent3>
          <a:srgbClr val="AAAAAA"/>
        </a:accent3>
        <a:accent4>
          <a:srgbClr val="DADADA"/>
        </a:accent4>
        <a:accent5>
          <a:srgbClr val="F6DBCD"/>
        </a:accent5>
        <a:accent6>
          <a:srgbClr val="A6A6DC"/>
        </a:accent6>
        <a:hlink>
          <a:srgbClr val="CFF3B7"/>
        </a:hlink>
        <a:folHlink>
          <a:srgbClr val="F8E5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7D4D8"/>
        </a:accent1>
        <a:accent2>
          <a:srgbClr val="EBD68B"/>
        </a:accent2>
        <a:accent3>
          <a:srgbClr val="AAAAAA"/>
        </a:accent3>
        <a:accent4>
          <a:srgbClr val="DADADA"/>
        </a:accent4>
        <a:accent5>
          <a:srgbClr val="FAE6E9"/>
        </a:accent5>
        <a:accent6>
          <a:srgbClr val="D5C27D"/>
        </a:accent6>
        <a:hlink>
          <a:srgbClr val="DFF8CD"/>
        </a:hlink>
        <a:folHlink>
          <a:srgbClr val="DDDD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EB5CC"/>
        </a:accent1>
        <a:accent2>
          <a:srgbClr val="8FBAE5"/>
        </a:accent2>
        <a:accent3>
          <a:srgbClr val="AAAAAA"/>
        </a:accent3>
        <a:accent4>
          <a:srgbClr val="DADADA"/>
        </a:accent4>
        <a:accent5>
          <a:srgbClr val="CCD7E2"/>
        </a:accent5>
        <a:accent6>
          <a:srgbClr val="81A8CF"/>
        </a:accent6>
        <a:hlink>
          <a:srgbClr val="E7EFF7"/>
        </a:hlink>
        <a:folHlink>
          <a:srgbClr val="D4DBE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8BB6DF"/>
        </a:accent1>
        <a:accent2>
          <a:srgbClr val="C6BEE7"/>
        </a:accent2>
        <a:accent3>
          <a:srgbClr val="AAAAAA"/>
        </a:accent3>
        <a:accent4>
          <a:srgbClr val="DADADA"/>
        </a:accent4>
        <a:accent5>
          <a:srgbClr val="C4D7EC"/>
        </a:accent5>
        <a:accent6>
          <a:srgbClr val="B3ACD1"/>
        </a:accent6>
        <a:hlink>
          <a:srgbClr val="DBE9F0"/>
        </a:hlink>
        <a:folHlink>
          <a:srgbClr val="E2DE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1D2E7"/>
        </a:accent1>
        <a:accent2>
          <a:srgbClr val="E7C4B2"/>
        </a:accent2>
        <a:accent3>
          <a:srgbClr val="AAAAAA"/>
        </a:accent3>
        <a:accent4>
          <a:srgbClr val="DADADA"/>
        </a:accent4>
        <a:accent5>
          <a:srgbClr val="D5E5F1"/>
        </a:accent5>
        <a:accent6>
          <a:srgbClr val="D1B1A1"/>
        </a:accent6>
        <a:hlink>
          <a:srgbClr val="F1EDDA"/>
        </a:hlink>
        <a:folHlink>
          <a:srgbClr val="DAE6F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ED88D"/>
        </a:accent1>
        <a:accent2>
          <a:srgbClr val="D7BB8F"/>
        </a:accent2>
        <a:accent3>
          <a:srgbClr val="AAAAAA"/>
        </a:accent3>
        <a:accent4>
          <a:srgbClr val="DADADA"/>
        </a:accent4>
        <a:accent5>
          <a:srgbClr val="E3E9C5"/>
        </a:accent5>
        <a:accent6>
          <a:srgbClr val="C3A981"/>
        </a:accent6>
        <a:hlink>
          <a:srgbClr val="EFDCEF"/>
        </a:hlink>
        <a:folHlink>
          <a:srgbClr val="DBE6F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6666"/>
        </a:accent1>
        <a:accent2>
          <a:srgbClr val="FF8585"/>
        </a:accent2>
        <a:accent3>
          <a:srgbClr val="FFFFFF"/>
        </a:accent3>
        <a:accent4>
          <a:srgbClr val="000000"/>
        </a:accent4>
        <a:accent5>
          <a:srgbClr val="FFB8B8"/>
        </a:accent5>
        <a:accent6>
          <a:srgbClr val="E77878"/>
        </a:accent6>
        <a:hlink>
          <a:srgbClr val="FFA4A4"/>
        </a:hlink>
        <a:folHlink>
          <a:srgbClr val="FFD1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A4D9"/>
        </a:accent1>
        <a:accent2>
          <a:srgbClr val="FFA66B"/>
        </a:accent2>
        <a:accent3>
          <a:srgbClr val="FFFFFF"/>
        </a:accent3>
        <a:accent4>
          <a:srgbClr val="000000"/>
        </a:accent4>
        <a:accent5>
          <a:srgbClr val="FFCFE9"/>
        </a:accent5>
        <a:accent6>
          <a:srgbClr val="E79660"/>
        </a:accent6>
        <a:hlink>
          <a:srgbClr val="FFB5B5"/>
        </a:hlink>
        <a:folHlink>
          <a:srgbClr val="FFE6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5CDF0"/>
        </a:accent1>
        <a:accent2>
          <a:srgbClr val="FF9999"/>
        </a:accent2>
        <a:accent3>
          <a:srgbClr val="FFFFFF"/>
        </a:accent3>
        <a:accent4>
          <a:srgbClr val="000000"/>
        </a:accent4>
        <a:accent5>
          <a:srgbClr val="B8E3F6"/>
        </a:accent5>
        <a:accent6>
          <a:srgbClr val="E78A8A"/>
        </a:accent6>
        <a:hlink>
          <a:srgbClr val="D6F37D"/>
        </a:hlink>
        <a:folHlink>
          <a:srgbClr val="B8D5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A3A3"/>
        </a:accent1>
        <a:accent2>
          <a:srgbClr val="FFD943"/>
        </a:accent2>
        <a:accent3>
          <a:srgbClr val="FFFFFF"/>
        </a:accent3>
        <a:accent4>
          <a:srgbClr val="000000"/>
        </a:accent4>
        <a:accent5>
          <a:srgbClr val="FFCECE"/>
        </a:accent5>
        <a:accent6>
          <a:srgbClr val="E7C43C"/>
        </a:accent6>
        <a:hlink>
          <a:srgbClr val="D2C9FF"/>
        </a:hlink>
        <a:folHlink>
          <a:srgbClr val="97ED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2EF3D"/>
        </a:accent1>
        <a:accent2>
          <a:srgbClr val="F2DA3D"/>
        </a:accent2>
        <a:accent3>
          <a:srgbClr val="FFFFFF"/>
        </a:accent3>
        <a:accent4>
          <a:srgbClr val="000000"/>
        </a:accent4>
        <a:accent5>
          <a:srgbClr val="F7F6AF"/>
        </a:accent5>
        <a:accent6>
          <a:srgbClr val="DBC536"/>
        </a:accent6>
        <a:hlink>
          <a:srgbClr val="EDF252"/>
        </a:hlink>
        <a:folHlink>
          <a:srgbClr val="FFEB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D640"/>
        </a:accent1>
        <a:accent2>
          <a:srgbClr val="D1FA4B"/>
        </a:accent2>
        <a:accent3>
          <a:srgbClr val="FFFFFF"/>
        </a:accent3>
        <a:accent4>
          <a:srgbClr val="000000"/>
        </a:accent4>
        <a:accent5>
          <a:srgbClr val="FFE8AF"/>
        </a:accent5>
        <a:accent6>
          <a:srgbClr val="BDE343"/>
        </a:accent6>
        <a:hlink>
          <a:srgbClr val="FFFD99"/>
        </a:hlink>
        <a:folHlink>
          <a:srgbClr val="DBFF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CEC"/>
        </a:accent1>
        <a:accent2>
          <a:srgbClr val="F2EF16"/>
        </a:accent2>
        <a:accent3>
          <a:srgbClr val="FFFFFF"/>
        </a:accent3>
        <a:accent4>
          <a:srgbClr val="000000"/>
        </a:accent4>
        <a:accent5>
          <a:srgbClr val="FFE2F4"/>
        </a:accent5>
        <a:accent6>
          <a:srgbClr val="DBD913"/>
        </a:accent6>
        <a:hlink>
          <a:srgbClr val="FFDDD1"/>
        </a:hlink>
        <a:folHlink>
          <a:srgbClr val="D2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4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8A6"/>
        </a:accent1>
        <a:accent2>
          <a:srgbClr val="9AE2ED"/>
        </a:accent2>
        <a:accent3>
          <a:srgbClr val="FFFFFF"/>
        </a:accent3>
        <a:accent4>
          <a:srgbClr val="000000"/>
        </a:accent4>
        <a:accent5>
          <a:srgbClr val="FFE0D0"/>
        </a:accent5>
        <a:accent6>
          <a:srgbClr val="8BCDD7"/>
        </a:accent6>
        <a:hlink>
          <a:srgbClr val="F1D9FF"/>
        </a:hlink>
        <a:folHlink>
          <a:srgbClr val="F2F1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1E35A"/>
        </a:accent1>
        <a:accent2>
          <a:srgbClr val="C7E052"/>
        </a:accent2>
        <a:accent3>
          <a:srgbClr val="FFFFFF"/>
        </a:accent3>
        <a:accent4>
          <a:srgbClr val="000000"/>
        </a:accent4>
        <a:accent5>
          <a:srgbClr val="C7EFB5"/>
        </a:accent5>
        <a:accent6>
          <a:srgbClr val="B4CB49"/>
        </a:accent6>
        <a:hlink>
          <a:srgbClr val="CFF3B7"/>
        </a:hlink>
        <a:folHlink>
          <a:srgbClr val="E9F5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7E052"/>
        </a:accent1>
        <a:accent2>
          <a:srgbClr val="86D5EB"/>
        </a:accent2>
        <a:accent3>
          <a:srgbClr val="FFFFFF"/>
        </a:accent3>
        <a:accent4>
          <a:srgbClr val="000000"/>
        </a:accent4>
        <a:accent5>
          <a:srgbClr val="E0EDB3"/>
        </a:accent5>
        <a:accent6>
          <a:srgbClr val="79C1D5"/>
        </a:accent6>
        <a:hlink>
          <a:srgbClr val="F8EDCD"/>
        </a:hlink>
        <a:folHlink>
          <a:srgbClr val="CFF3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BDA1"/>
        </a:accent1>
        <a:accent2>
          <a:srgbClr val="B8B7F3"/>
        </a:accent2>
        <a:accent3>
          <a:srgbClr val="FFFFFF"/>
        </a:accent3>
        <a:accent4>
          <a:srgbClr val="000000"/>
        </a:accent4>
        <a:accent5>
          <a:srgbClr val="F6DBCD"/>
        </a:accent5>
        <a:accent6>
          <a:srgbClr val="A6A6DC"/>
        </a:accent6>
        <a:hlink>
          <a:srgbClr val="CFF3B7"/>
        </a:hlink>
        <a:folHlink>
          <a:srgbClr val="F8E5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D4D8"/>
        </a:accent1>
        <a:accent2>
          <a:srgbClr val="EBD68B"/>
        </a:accent2>
        <a:accent3>
          <a:srgbClr val="FFFFFF"/>
        </a:accent3>
        <a:accent4>
          <a:srgbClr val="000000"/>
        </a:accent4>
        <a:accent5>
          <a:srgbClr val="FAE6E9"/>
        </a:accent5>
        <a:accent6>
          <a:srgbClr val="D5C27D"/>
        </a:accent6>
        <a:hlink>
          <a:srgbClr val="DFF8CD"/>
        </a:hlink>
        <a:folHlink>
          <a:srgbClr val="DDDD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EB5CC"/>
        </a:accent1>
        <a:accent2>
          <a:srgbClr val="8FBAE5"/>
        </a:accent2>
        <a:accent3>
          <a:srgbClr val="FFFFFF"/>
        </a:accent3>
        <a:accent4>
          <a:srgbClr val="000000"/>
        </a:accent4>
        <a:accent5>
          <a:srgbClr val="CCD7E2"/>
        </a:accent5>
        <a:accent6>
          <a:srgbClr val="81A8CF"/>
        </a:accent6>
        <a:hlink>
          <a:srgbClr val="E7EFF7"/>
        </a:hlink>
        <a:folHlink>
          <a:srgbClr val="D4DB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BB6DF"/>
        </a:accent1>
        <a:accent2>
          <a:srgbClr val="C6BEE7"/>
        </a:accent2>
        <a:accent3>
          <a:srgbClr val="FFFFFF"/>
        </a:accent3>
        <a:accent4>
          <a:srgbClr val="000000"/>
        </a:accent4>
        <a:accent5>
          <a:srgbClr val="C4D7EC"/>
        </a:accent5>
        <a:accent6>
          <a:srgbClr val="B3ACD1"/>
        </a:accent6>
        <a:hlink>
          <a:srgbClr val="DBE9F0"/>
        </a:hlink>
        <a:folHlink>
          <a:srgbClr val="E2DE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1D2E7"/>
        </a:accent1>
        <a:accent2>
          <a:srgbClr val="E7C4B2"/>
        </a:accent2>
        <a:accent3>
          <a:srgbClr val="FFFFFF"/>
        </a:accent3>
        <a:accent4>
          <a:srgbClr val="000000"/>
        </a:accent4>
        <a:accent5>
          <a:srgbClr val="D5E5F1"/>
        </a:accent5>
        <a:accent6>
          <a:srgbClr val="D1B1A1"/>
        </a:accent6>
        <a:hlink>
          <a:srgbClr val="F1EDDA"/>
        </a:hlink>
        <a:folHlink>
          <a:srgbClr val="DAE6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ED88D"/>
        </a:accent1>
        <a:accent2>
          <a:srgbClr val="D7BB8F"/>
        </a:accent2>
        <a:accent3>
          <a:srgbClr val="FFFFFF"/>
        </a:accent3>
        <a:accent4>
          <a:srgbClr val="000000"/>
        </a:accent4>
        <a:accent5>
          <a:srgbClr val="E3E9C5"/>
        </a:accent5>
        <a:accent6>
          <a:srgbClr val="C3A981"/>
        </a:accent6>
        <a:hlink>
          <a:srgbClr val="EFDCEF"/>
        </a:hlink>
        <a:folHlink>
          <a:srgbClr val="DBE6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ind_1223_slide</Template>
  <TotalTime>5</TotalTime>
  <Words>103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ind_1223_slide</vt:lpstr>
      <vt:lpstr>1_Default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2016-01-05T15:43:24Z</dcterms:created>
  <dcterms:modified xsi:type="dcterms:W3CDTF">2016-01-05T15:48:36Z</dcterms:modified>
</cp:coreProperties>
</file>