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custDataLst>
    <p:tags r:id="rId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0"/>
    <p:restoredTop sz="94600"/>
  </p:normalViewPr>
  <p:slideViewPr>
    <p:cSldViewPr snapToGrid="0"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7C467B8-8D65-45F1-B6DC-E657C183EE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B938E31-C8F5-42EE-AA33-2584FD6C5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75A6F-1FF6-4D2B-ADA1-6C34786F6A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B5F49-0CF5-4907-94A0-63A1996454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CAF278A-234D-45A8-882F-35229CA6F9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6FD359-F1F6-47CF-907F-220334BF62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4A5B0-187B-4F5A-ABCB-BDA625E0A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D7EAB4-0D98-4053-B872-E0A6F3865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24D61-0160-4EF1-B028-CB4A3AE563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25D88-01FC-4BBD-BC40-ADDBD90FF8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A3F90-D70D-4894-8B21-16E68AD8C2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CAA64-8E9C-495F-B305-D467DFEFDD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571A1-9B16-4CEA-A4E3-095CAD5B50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6DAF9-241F-466A-9A55-FF2905E188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60F2D3-B86A-459D-990E-5879D48B6B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D8181-A721-4EF6-817D-204EF0E2D7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137EFF-4E8C-459E-808E-3E6FB702F9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3122C-5660-47D9-BED7-490ACC32C7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AF1E2-B758-4CED-8DE5-8D0B167926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526A4-B1E1-4D00-8E4E-92AED6F987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7CE16-1A92-40FE-AA11-62838DC5B3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58C77-07EE-4E1C-82D9-668BCE8B16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2ABE8-FB32-475E-89BC-D7BEBFFFEA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3EB6560-225D-46F9-94E5-A18B0CBC1B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7696469-1F01-4114-8E12-01FB41C148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sackerman519/5401471740/" TargetMode="External"/><Relationship Id="rId2" Type="http://schemas.openxmlformats.org/officeDocument/2006/relationships/hyperlink" Target="https://www.flickr.com/photos/sackerman519/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flickr.com/photos/waldoj/89050759" TargetMode="External"/><Relationship Id="rId4" Type="http://schemas.openxmlformats.org/officeDocument/2006/relationships/hyperlink" Target="https://www.flickr.com/photos/waldoj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fa-IR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fa-IR" smtClean="0"/>
          </a:p>
        </p:txBody>
      </p:sp>
      <p:sp>
        <p:nvSpPr>
          <p:cNvPr id="6" name="TextBox 5"/>
          <p:cNvSpPr txBox="1"/>
          <p:nvPr/>
        </p:nvSpPr>
        <p:spPr>
          <a:xfrm>
            <a:off x="4572000" y="0"/>
            <a:ext cx="4572000" cy="3970338"/>
          </a:xfrm>
          <a:prstGeom prst="rect">
            <a:avLst/>
          </a:prstGeom>
          <a:solidFill>
            <a:srgbClr val="70FFFF">
              <a:alpha val="50196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b="0" dirty="0"/>
              <a:t>Picture used under Creative Commons from </a:t>
            </a:r>
            <a:r>
              <a:rPr lang="en-US" b="0" dirty="0" err="1"/>
              <a:t>Sarah_Ackerman</a:t>
            </a:r>
            <a:r>
              <a:rPr lang="en-US" b="0" dirty="0"/>
              <a:t>.</a:t>
            </a:r>
            <a:endParaRPr lang="en-US" b="0" dirty="0"/>
          </a:p>
          <a:p>
            <a:pPr>
              <a:defRPr/>
            </a:pPr>
            <a:r>
              <a:rPr lang="en-US" b="0" dirty="0">
                <a:hlinkClick r:id="rId2"/>
              </a:rPr>
              <a:t>https://www.flickr.com/photos/sackerman519</a:t>
            </a:r>
            <a:r>
              <a:rPr lang="en-US" b="0" dirty="0">
                <a:hlinkClick r:id="rId2"/>
              </a:rPr>
              <a:t>/</a:t>
            </a:r>
            <a:endParaRPr lang="en-US" b="0" dirty="0"/>
          </a:p>
          <a:p>
            <a:pPr>
              <a:defRPr/>
            </a:pPr>
            <a:r>
              <a:rPr lang="en-US" b="0" dirty="0"/>
              <a:t>Picture </a:t>
            </a:r>
            <a:r>
              <a:rPr lang="en-US" b="0" dirty="0"/>
              <a:t>URL:</a:t>
            </a:r>
          </a:p>
          <a:p>
            <a:pPr>
              <a:defRPr/>
            </a:pPr>
            <a:r>
              <a:rPr lang="en-US" b="0" dirty="0">
                <a:hlinkClick r:id="rId3"/>
              </a:rPr>
              <a:t>https://www.flickr.com/photos/sackerman519/5401471740</a:t>
            </a:r>
            <a:r>
              <a:rPr lang="en-US" b="0" dirty="0">
                <a:hlinkClick r:id="rId3"/>
              </a:rPr>
              <a:t>/</a:t>
            </a:r>
            <a:endParaRPr lang="en-US" b="0" dirty="0"/>
          </a:p>
          <a:p>
            <a:pPr>
              <a:defRPr/>
            </a:pPr>
            <a:endParaRPr lang="en-US" b="0" dirty="0"/>
          </a:p>
          <a:p>
            <a:pPr>
              <a:defRPr/>
            </a:pPr>
            <a:r>
              <a:rPr lang="en-US" b="0" dirty="0"/>
              <a:t>Waldo </a:t>
            </a:r>
            <a:r>
              <a:rPr lang="en-US" b="0" dirty="0" err="1"/>
              <a:t>Jaquith</a:t>
            </a:r>
            <a:r>
              <a:rPr lang="en-US" b="0" dirty="0"/>
              <a:t>.</a:t>
            </a:r>
            <a:endParaRPr lang="en-US" b="0" dirty="0"/>
          </a:p>
          <a:p>
            <a:pPr>
              <a:defRPr/>
            </a:pPr>
            <a:r>
              <a:rPr lang="en-US" b="0" dirty="0">
                <a:hlinkClick r:id="rId4"/>
              </a:rPr>
              <a:t>https://www.flickr.com/photos/waldoj</a:t>
            </a:r>
            <a:r>
              <a:rPr lang="en-US" b="0" dirty="0">
                <a:hlinkClick r:id="rId4"/>
              </a:rPr>
              <a:t>/</a:t>
            </a:r>
            <a:endParaRPr lang="en-US" b="0" dirty="0"/>
          </a:p>
          <a:p>
            <a:pPr>
              <a:defRPr/>
            </a:pPr>
            <a:r>
              <a:rPr lang="en-US" b="0" dirty="0"/>
              <a:t>Picture </a:t>
            </a:r>
            <a:r>
              <a:rPr lang="en-US" b="0" dirty="0"/>
              <a:t>URL:</a:t>
            </a:r>
          </a:p>
          <a:p>
            <a:pPr>
              <a:defRPr/>
            </a:pPr>
            <a:r>
              <a:rPr lang="en-US" b="0" dirty="0">
                <a:hlinkClick r:id="rId5"/>
              </a:rPr>
              <a:t>https://</a:t>
            </a:r>
            <a:r>
              <a:rPr lang="en-US" b="0" dirty="0">
                <a:hlinkClick r:id="rId5"/>
              </a:rPr>
              <a:t>www.flickr.com/photos/waldoj/89050759</a:t>
            </a:r>
            <a:endParaRPr lang="en-US" b="0" dirty="0"/>
          </a:p>
          <a:p>
            <a:pPr>
              <a:defRPr/>
            </a:pPr>
            <a:endParaRPr lang="en-US" b="0" dirty="0"/>
          </a:p>
        </p:txBody>
      </p:sp>
      <p:sp>
        <p:nvSpPr>
          <p:cNvPr id="5" name="Rectangle 4"/>
          <p:cNvSpPr/>
          <p:nvPr/>
        </p:nvSpPr>
        <p:spPr>
          <a:xfrm>
            <a:off x="3722915" y="59070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 bwMode="auto">
          <a:xfrm>
            <a:off x="2857488" y="1571612"/>
            <a:ext cx="1000132" cy="1071570"/>
          </a:xfrm>
          <a:prstGeom prst="ellipse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4214810" y="1500174"/>
            <a:ext cx="1000132" cy="1071570"/>
          </a:xfrm>
          <a:prstGeom prst="ellipse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5572132" y="1500174"/>
            <a:ext cx="1000132" cy="1071570"/>
          </a:xfrm>
          <a:prstGeom prst="ellipse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7072330" y="1500174"/>
            <a:ext cx="1000132" cy="1071570"/>
          </a:xfrm>
          <a:prstGeom prst="ellipse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Curved Down Arrow 7"/>
          <p:cNvSpPr/>
          <p:nvPr/>
        </p:nvSpPr>
        <p:spPr bwMode="auto">
          <a:xfrm>
            <a:off x="4857752" y="928670"/>
            <a:ext cx="1500198" cy="571504"/>
          </a:xfrm>
          <a:prstGeom prst="curvedDownArrow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Curved Down Arrow 8"/>
          <p:cNvSpPr/>
          <p:nvPr/>
        </p:nvSpPr>
        <p:spPr bwMode="auto">
          <a:xfrm>
            <a:off x="3367078" y="1009632"/>
            <a:ext cx="1500198" cy="571504"/>
          </a:xfrm>
          <a:prstGeom prst="curvedDownArrow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Curved Down Arrow 9"/>
          <p:cNvSpPr/>
          <p:nvPr/>
        </p:nvSpPr>
        <p:spPr bwMode="auto">
          <a:xfrm>
            <a:off x="6215074" y="857232"/>
            <a:ext cx="1500198" cy="571504"/>
          </a:xfrm>
          <a:prstGeom prst="curvedDownArrow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Left-Up Arrow 10"/>
          <p:cNvSpPr/>
          <p:nvPr/>
        </p:nvSpPr>
        <p:spPr bwMode="auto">
          <a:xfrm>
            <a:off x="7215206" y="2571744"/>
            <a:ext cx="928694" cy="2786082"/>
          </a:xfrm>
          <a:prstGeom prst="leftUpArrow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Left Arrow 11"/>
          <p:cNvSpPr/>
          <p:nvPr/>
        </p:nvSpPr>
        <p:spPr bwMode="auto">
          <a:xfrm>
            <a:off x="5786446" y="4929198"/>
            <a:ext cx="1285884" cy="428628"/>
          </a:xfrm>
          <a:prstGeom prst="leftArrow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2071670" y="4214818"/>
            <a:ext cx="3714776" cy="1571636"/>
          </a:xfrm>
          <a:prstGeom prst="round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786050" y="1928802"/>
            <a:ext cx="114005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000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sz="1000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143372" y="1928802"/>
            <a:ext cx="114005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000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sz="1000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00694" y="1928802"/>
            <a:ext cx="114005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000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sz="1000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00892" y="1928802"/>
            <a:ext cx="114005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000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sz="1000" dirty="0">
              <a:latin typeface="Verdana" pitchFamily="34" charset="0"/>
              <a:ea typeface="Gulim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p Arrow 3"/>
          <p:cNvSpPr/>
          <p:nvPr/>
        </p:nvSpPr>
        <p:spPr bwMode="auto">
          <a:xfrm>
            <a:off x="7858148" y="1142984"/>
            <a:ext cx="1000132" cy="4643470"/>
          </a:xfrm>
          <a:prstGeom prst="upArrow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LeftDown"/>
            <a:lightRig rig="threePt" dir="t"/>
          </a:scene3d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1" i="0" u="none" strike="noStrike" normalizeH="0" baseline="0" smtClean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7572396" y="2357430"/>
            <a:ext cx="428628" cy="3429024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LeftDown"/>
            <a:lightRig rig="threePt" dir="t"/>
          </a:scene3d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1" i="0" u="none" strike="noStrike" normalizeH="0" baseline="0" smtClean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858016" y="2928934"/>
            <a:ext cx="428628" cy="2786082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LeftDown"/>
            <a:lightRig rig="threePt" dir="t"/>
          </a:scene3d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1" i="0" u="none" strike="noStrike" normalizeH="0" baseline="0" smtClean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215074" y="3429000"/>
            <a:ext cx="428628" cy="2286016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LeftDown"/>
            <a:lightRig rig="threePt" dir="t"/>
          </a:scene3d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1" i="0" u="none" strike="noStrike" normalizeH="0" baseline="0" smtClean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8" name="Flowchart: Connector 7"/>
          <p:cNvSpPr/>
          <p:nvPr/>
        </p:nvSpPr>
        <p:spPr bwMode="auto">
          <a:xfrm>
            <a:off x="2071670" y="1357298"/>
            <a:ext cx="714380" cy="714380"/>
          </a:xfrm>
          <a:prstGeom prst="flowChartConnector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Minus 8"/>
          <p:cNvSpPr/>
          <p:nvPr/>
        </p:nvSpPr>
        <p:spPr bwMode="auto">
          <a:xfrm>
            <a:off x="2285984" y="1500174"/>
            <a:ext cx="3929090" cy="642942"/>
          </a:xfrm>
          <a:prstGeom prst="mathMinus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Flowchart: Connector 9"/>
          <p:cNvSpPr/>
          <p:nvPr/>
        </p:nvSpPr>
        <p:spPr bwMode="auto">
          <a:xfrm>
            <a:off x="2071670" y="2071678"/>
            <a:ext cx="714380" cy="714380"/>
          </a:xfrm>
          <a:prstGeom prst="flowChartConnector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Flowchart: Connector 10"/>
          <p:cNvSpPr/>
          <p:nvPr/>
        </p:nvSpPr>
        <p:spPr bwMode="auto">
          <a:xfrm rot="20924273">
            <a:off x="2063112" y="4206260"/>
            <a:ext cx="714380" cy="714380"/>
          </a:xfrm>
          <a:prstGeom prst="flowChartConnector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Flowchart: Connector 11"/>
          <p:cNvSpPr/>
          <p:nvPr/>
        </p:nvSpPr>
        <p:spPr bwMode="auto">
          <a:xfrm>
            <a:off x="2071670" y="3500438"/>
            <a:ext cx="714380" cy="714380"/>
          </a:xfrm>
          <a:prstGeom prst="flowChartConnector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Flowchart: Connector 12"/>
          <p:cNvSpPr/>
          <p:nvPr/>
        </p:nvSpPr>
        <p:spPr bwMode="auto">
          <a:xfrm>
            <a:off x="2071670" y="2786058"/>
            <a:ext cx="714380" cy="714380"/>
          </a:xfrm>
          <a:prstGeom prst="flowChartConnector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Minus 13"/>
          <p:cNvSpPr/>
          <p:nvPr/>
        </p:nvSpPr>
        <p:spPr bwMode="auto">
          <a:xfrm>
            <a:off x="2214546" y="2357430"/>
            <a:ext cx="3929090" cy="642942"/>
          </a:xfrm>
          <a:prstGeom prst="mathMinus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Minus 14"/>
          <p:cNvSpPr/>
          <p:nvPr/>
        </p:nvSpPr>
        <p:spPr bwMode="auto">
          <a:xfrm>
            <a:off x="2214546" y="3071810"/>
            <a:ext cx="3929090" cy="642942"/>
          </a:xfrm>
          <a:prstGeom prst="mathMinus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Minus 15"/>
          <p:cNvSpPr/>
          <p:nvPr/>
        </p:nvSpPr>
        <p:spPr bwMode="auto">
          <a:xfrm>
            <a:off x="2214546" y="3714752"/>
            <a:ext cx="3929090" cy="642942"/>
          </a:xfrm>
          <a:prstGeom prst="mathMinus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Minus 16"/>
          <p:cNvSpPr/>
          <p:nvPr/>
        </p:nvSpPr>
        <p:spPr bwMode="auto">
          <a:xfrm>
            <a:off x="2214546" y="4429132"/>
            <a:ext cx="3929090" cy="642942"/>
          </a:xfrm>
          <a:prstGeom prst="mathMinus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714612" y="1357298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928926" y="2143116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00364" y="2857496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071802" y="3571876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071802" y="4214818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rved Down Arrow 3"/>
          <p:cNvSpPr/>
          <p:nvPr/>
        </p:nvSpPr>
        <p:spPr bwMode="auto">
          <a:xfrm rot="15951289">
            <a:off x="1765144" y="2857329"/>
            <a:ext cx="2428892" cy="1071570"/>
          </a:xfrm>
          <a:prstGeom prst="curvedDownArrow">
            <a:avLst/>
          </a:prstGeom>
          <a:solidFill>
            <a:schemeClr val="accent2"/>
          </a:solidFill>
          <a:ln w="952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Curved Down Arrow 4"/>
          <p:cNvSpPr/>
          <p:nvPr/>
        </p:nvSpPr>
        <p:spPr bwMode="auto">
          <a:xfrm rot="10965006">
            <a:off x="4046978" y="5436656"/>
            <a:ext cx="2651413" cy="761796"/>
          </a:xfrm>
          <a:prstGeom prst="curvedDownArrow">
            <a:avLst/>
          </a:prstGeom>
          <a:solidFill>
            <a:schemeClr val="accent2"/>
          </a:solidFill>
          <a:ln w="952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Curved Down Arrow 5"/>
          <p:cNvSpPr/>
          <p:nvPr/>
        </p:nvSpPr>
        <p:spPr bwMode="auto">
          <a:xfrm rot="5006350">
            <a:off x="6671796" y="3089356"/>
            <a:ext cx="2428892" cy="1071570"/>
          </a:xfrm>
          <a:prstGeom prst="curvedDownArrow">
            <a:avLst/>
          </a:prstGeom>
          <a:solidFill>
            <a:schemeClr val="accent2"/>
          </a:solidFill>
          <a:ln w="952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Curved Down Arrow 6"/>
          <p:cNvSpPr/>
          <p:nvPr/>
        </p:nvSpPr>
        <p:spPr bwMode="auto">
          <a:xfrm rot="21320010">
            <a:off x="3669712" y="109207"/>
            <a:ext cx="2725220" cy="996010"/>
          </a:xfrm>
          <a:prstGeom prst="curvedDownArrow">
            <a:avLst/>
          </a:prstGeom>
          <a:solidFill>
            <a:schemeClr val="accent2"/>
          </a:solidFill>
          <a:ln w="952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642910" y="0"/>
            <a:ext cx="3071834" cy="2643206"/>
          </a:xfrm>
          <a:prstGeom prst="ellipse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6572264" y="4643446"/>
            <a:ext cx="2357422" cy="2214554"/>
          </a:xfrm>
          <a:prstGeom prst="ellipse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071538" y="4000504"/>
            <a:ext cx="3000396" cy="2857496"/>
          </a:xfrm>
          <a:prstGeom prst="ellipse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6215074" y="0"/>
            <a:ext cx="2714644" cy="2786082"/>
          </a:xfrm>
          <a:prstGeom prst="ellipse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3"/>
  <p:tag name="MMPROD_UIDATA" val="&lt;database version=&quot;8.0&quot;&gt;&lt;object type=&quot;1&quot; unique_id=&quot;10001&quot;&gt;&lt;object type=&quot;8&quot; unique_id=&quot;38194&quot;&gt;&lt;/object&gt;&lt;object type=&quot;2&quot; unique_id=&quot;38195&quot;&gt;&lt;object type=&quot;3&quot; unique_id=&quot;38196&quot;&gt;&lt;property id=&quot;20148&quot; value=&quot;5&quot;/&gt;&lt;property id=&quot;20300&quot; value=&quot;Slide 1&quot;/&gt;&lt;property id=&quot;20307&quot; value=&quot;256&quot;/&gt;&lt;/object&gt;&lt;object type=&quot;3&quot; unique_id=&quot;38197&quot;&gt;&lt;property id=&quot;20148&quot; value=&quot;5&quot;/&gt;&lt;property id=&quot;20300&quot; value=&quot;Slide 2&quot;/&gt;&lt;property id=&quot;20307&quot; value=&quot;257&quot;/&gt;&lt;/object&gt;&lt;object type=&quot;3&quot; unique_id=&quot;38198&quot;&gt;&lt;property id=&quot;20148&quot; value=&quot;5&quot;/&gt;&lt;property id=&quot;20300&quot; value=&quot;Slide 3&quot;/&gt;&lt;property id=&quot;20307&quot; value=&quot;258&quot;/&gt;&lt;/object&gt;&lt;object type=&quot;3&quot; unique_id=&quot;38199&quot;&gt;&lt;property id=&quot;20148&quot; value=&quot;5&quot;/&gt;&lt;property id=&quot;20300&quot; value=&quot;Slide 4&quot;/&gt;&lt;property id=&quot;20307&quot; value=&quot;259&quot;/&gt;&lt;/object&gt;&lt;/object&gt;&lt;/object&gt;&lt;/database&gt;"/>
  <p:tag name="ISPRING_RESOURCE_PATHS_HASH_PRESENTER" val="5b988f56b7212be1c6f58dc20a59df37a5aa57a"/>
  <p:tag name="SECTOMILLISECCONVERTED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theme1.xml><?xml version="1.0" encoding="utf-8"?>
<a:theme xmlns:a="http://schemas.openxmlformats.org/drawingml/2006/main" name="ind_1221_slide">
  <a:themeElements>
    <a:clrScheme name="Default Design 2">
      <a:dk1>
        <a:srgbClr val="000000"/>
      </a:dk1>
      <a:lt1>
        <a:srgbClr val="FF99CC"/>
      </a:lt1>
      <a:dk2>
        <a:srgbClr val="000000"/>
      </a:dk2>
      <a:lt2>
        <a:srgbClr val="CCCCCC"/>
      </a:lt2>
      <a:accent1>
        <a:srgbClr val="992A26"/>
      </a:accent1>
      <a:accent2>
        <a:srgbClr val="562966"/>
      </a:accent2>
      <a:accent3>
        <a:srgbClr val="FFCAE2"/>
      </a:accent3>
      <a:accent4>
        <a:srgbClr val="000000"/>
      </a:accent4>
      <a:accent5>
        <a:srgbClr val="CAACAC"/>
      </a:accent5>
      <a:accent6>
        <a:srgbClr val="4D245C"/>
      </a:accent6>
      <a:hlink>
        <a:srgbClr val="6E0037"/>
      </a:hlink>
      <a:folHlink>
        <a:srgbClr val="2E1F66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99CC"/>
        </a:lt1>
        <a:dk2>
          <a:srgbClr val="000000"/>
        </a:dk2>
        <a:lt2>
          <a:srgbClr val="CCCCCC"/>
        </a:lt2>
        <a:accent1>
          <a:srgbClr val="991F5C"/>
        </a:accent1>
        <a:accent2>
          <a:srgbClr val="852153"/>
        </a:accent2>
        <a:accent3>
          <a:srgbClr val="FFCAE2"/>
        </a:accent3>
        <a:accent4>
          <a:srgbClr val="000000"/>
        </a:accent4>
        <a:accent5>
          <a:srgbClr val="CAABB5"/>
        </a:accent5>
        <a:accent6>
          <a:srgbClr val="781D4A"/>
        </a:accent6>
        <a:hlink>
          <a:srgbClr val="730B3F"/>
        </a:hlink>
        <a:folHlink>
          <a:srgbClr val="6600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99CC"/>
        </a:lt1>
        <a:dk2>
          <a:srgbClr val="000000"/>
        </a:dk2>
        <a:lt2>
          <a:srgbClr val="CCCCCC"/>
        </a:lt2>
        <a:accent1>
          <a:srgbClr val="992A26"/>
        </a:accent1>
        <a:accent2>
          <a:srgbClr val="562966"/>
        </a:accent2>
        <a:accent3>
          <a:srgbClr val="FFCAE2"/>
        </a:accent3>
        <a:accent4>
          <a:srgbClr val="000000"/>
        </a:accent4>
        <a:accent5>
          <a:srgbClr val="CAACAC"/>
        </a:accent5>
        <a:accent6>
          <a:srgbClr val="4D245C"/>
        </a:accent6>
        <a:hlink>
          <a:srgbClr val="6E0037"/>
        </a:hlink>
        <a:folHlink>
          <a:srgbClr val="2E1F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99CC"/>
        </a:lt1>
        <a:dk2>
          <a:srgbClr val="000000"/>
        </a:dk2>
        <a:lt2>
          <a:srgbClr val="CCCCCC"/>
        </a:lt2>
        <a:accent1>
          <a:srgbClr val="2E6634"/>
        </a:accent1>
        <a:accent2>
          <a:srgbClr val="80194C"/>
        </a:accent2>
        <a:accent3>
          <a:srgbClr val="FFCAE2"/>
        </a:accent3>
        <a:accent4>
          <a:srgbClr val="000000"/>
        </a:accent4>
        <a:accent5>
          <a:srgbClr val="ADB8AE"/>
        </a:accent5>
        <a:accent6>
          <a:srgbClr val="731644"/>
        </a:accent6>
        <a:hlink>
          <a:srgbClr val="444500"/>
        </a:hlink>
        <a:folHlink>
          <a:srgbClr val="003A5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99CC"/>
        </a:lt1>
        <a:dk2>
          <a:srgbClr val="000000"/>
        </a:dk2>
        <a:lt2>
          <a:srgbClr val="CCCCCC"/>
        </a:lt2>
        <a:accent1>
          <a:srgbClr val="734B0B"/>
        </a:accent1>
        <a:accent2>
          <a:srgbClr val="3B4C17"/>
        </a:accent2>
        <a:accent3>
          <a:srgbClr val="FFCAE2"/>
        </a:accent3>
        <a:accent4>
          <a:srgbClr val="000000"/>
        </a:accent4>
        <a:accent5>
          <a:srgbClr val="BCB1AA"/>
        </a:accent5>
        <a:accent6>
          <a:srgbClr val="354414"/>
        </a:accent6>
        <a:hlink>
          <a:srgbClr val="1B3259"/>
        </a:hlink>
        <a:folHlink>
          <a:srgbClr val="6B003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91F5C"/>
        </a:accent1>
        <a:accent2>
          <a:srgbClr val="852153"/>
        </a:accent2>
        <a:accent3>
          <a:srgbClr val="FFFFFF"/>
        </a:accent3>
        <a:accent4>
          <a:srgbClr val="000000"/>
        </a:accent4>
        <a:accent5>
          <a:srgbClr val="CAABB5"/>
        </a:accent5>
        <a:accent6>
          <a:srgbClr val="781D4A"/>
        </a:accent6>
        <a:hlink>
          <a:srgbClr val="730B3F"/>
        </a:hlink>
        <a:folHlink>
          <a:srgbClr val="6600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92A26"/>
        </a:accent1>
        <a:accent2>
          <a:srgbClr val="562966"/>
        </a:accent2>
        <a:accent3>
          <a:srgbClr val="FFFFFF"/>
        </a:accent3>
        <a:accent4>
          <a:srgbClr val="000000"/>
        </a:accent4>
        <a:accent5>
          <a:srgbClr val="CAACAC"/>
        </a:accent5>
        <a:accent6>
          <a:srgbClr val="4D245C"/>
        </a:accent6>
        <a:hlink>
          <a:srgbClr val="6E0037"/>
        </a:hlink>
        <a:folHlink>
          <a:srgbClr val="2E1F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2E6634"/>
        </a:accent1>
        <a:accent2>
          <a:srgbClr val="80194C"/>
        </a:accent2>
        <a:accent3>
          <a:srgbClr val="FFFFFF"/>
        </a:accent3>
        <a:accent4>
          <a:srgbClr val="000000"/>
        </a:accent4>
        <a:accent5>
          <a:srgbClr val="ADB8AE"/>
        </a:accent5>
        <a:accent6>
          <a:srgbClr val="731644"/>
        </a:accent6>
        <a:hlink>
          <a:srgbClr val="444500"/>
        </a:hlink>
        <a:folHlink>
          <a:srgbClr val="003A5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734B0B"/>
        </a:accent1>
        <a:accent2>
          <a:srgbClr val="3B4C17"/>
        </a:accent2>
        <a:accent3>
          <a:srgbClr val="FFFFFF"/>
        </a:accent3>
        <a:accent4>
          <a:srgbClr val="000000"/>
        </a:accent4>
        <a:accent5>
          <a:srgbClr val="BCB1AA"/>
        </a:accent5>
        <a:accent6>
          <a:srgbClr val="354414"/>
        </a:accent6>
        <a:hlink>
          <a:srgbClr val="1B3259"/>
        </a:hlink>
        <a:folHlink>
          <a:srgbClr val="6B003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99CC"/>
      </a:lt1>
      <a:dk2>
        <a:srgbClr val="000000"/>
      </a:dk2>
      <a:lt2>
        <a:srgbClr val="CCCCCC"/>
      </a:lt2>
      <a:accent1>
        <a:srgbClr val="992A26"/>
      </a:accent1>
      <a:accent2>
        <a:srgbClr val="562966"/>
      </a:accent2>
      <a:accent3>
        <a:srgbClr val="FFCAE2"/>
      </a:accent3>
      <a:accent4>
        <a:srgbClr val="000000"/>
      </a:accent4>
      <a:accent5>
        <a:srgbClr val="CAACAC"/>
      </a:accent5>
      <a:accent6>
        <a:srgbClr val="4D245C"/>
      </a:accent6>
      <a:hlink>
        <a:srgbClr val="6E0037"/>
      </a:hlink>
      <a:folHlink>
        <a:srgbClr val="2E1F66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99CC"/>
        </a:lt1>
        <a:dk2>
          <a:srgbClr val="000000"/>
        </a:dk2>
        <a:lt2>
          <a:srgbClr val="CCCCCC"/>
        </a:lt2>
        <a:accent1>
          <a:srgbClr val="991F5C"/>
        </a:accent1>
        <a:accent2>
          <a:srgbClr val="852153"/>
        </a:accent2>
        <a:accent3>
          <a:srgbClr val="FFCAE2"/>
        </a:accent3>
        <a:accent4>
          <a:srgbClr val="000000"/>
        </a:accent4>
        <a:accent5>
          <a:srgbClr val="CAABB5"/>
        </a:accent5>
        <a:accent6>
          <a:srgbClr val="781D4A"/>
        </a:accent6>
        <a:hlink>
          <a:srgbClr val="730B3F"/>
        </a:hlink>
        <a:folHlink>
          <a:srgbClr val="6600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99CC"/>
        </a:lt1>
        <a:dk2>
          <a:srgbClr val="000000"/>
        </a:dk2>
        <a:lt2>
          <a:srgbClr val="CCCCCC"/>
        </a:lt2>
        <a:accent1>
          <a:srgbClr val="992A26"/>
        </a:accent1>
        <a:accent2>
          <a:srgbClr val="562966"/>
        </a:accent2>
        <a:accent3>
          <a:srgbClr val="FFCAE2"/>
        </a:accent3>
        <a:accent4>
          <a:srgbClr val="000000"/>
        </a:accent4>
        <a:accent5>
          <a:srgbClr val="CAACAC"/>
        </a:accent5>
        <a:accent6>
          <a:srgbClr val="4D245C"/>
        </a:accent6>
        <a:hlink>
          <a:srgbClr val="6E0037"/>
        </a:hlink>
        <a:folHlink>
          <a:srgbClr val="2E1F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99CC"/>
        </a:lt1>
        <a:dk2>
          <a:srgbClr val="000000"/>
        </a:dk2>
        <a:lt2>
          <a:srgbClr val="CCCCCC"/>
        </a:lt2>
        <a:accent1>
          <a:srgbClr val="2E6634"/>
        </a:accent1>
        <a:accent2>
          <a:srgbClr val="80194C"/>
        </a:accent2>
        <a:accent3>
          <a:srgbClr val="FFCAE2"/>
        </a:accent3>
        <a:accent4>
          <a:srgbClr val="000000"/>
        </a:accent4>
        <a:accent5>
          <a:srgbClr val="ADB8AE"/>
        </a:accent5>
        <a:accent6>
          <a:srgbClr val="731644"/>
        </a:accent6>
        <a:hlink>
          <a:srgbClr val="444500"/>
        </a:hlink>
        <a:folHlink>
          <a:srgbClr val="003A5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99CC"/>
        </a:lt1>
        <a:dk2>
          <a:srgbClr val="000000"/>
        </a:dk2>
        <a:lt2>
          <a:srgbClr val="CCCCCC"/>
        </a:lt2>
        <a:accent1>
          <a:srgbClr val="734B0B"/>
        </a:accent1>
        <a:accent2>
          <a:srgbClr val="3B4C17"/>
        </a:accent2>
        <a:accent3>
          <a:srgbClr val="FFCAE2"/>
        </a:accent3>
        <a:accent4>
          <a:srgbClr val="000000"/>
        </a:accent4>
        <a:accent5>
          <a:srgbClr val="BCB1AA"/>
        </a:accent5>
        <a:accent6>
          <a:srgbClr val="354414"/>
        </a:accent6>
        <a:hlink>
          <a:srgbClr val="1B3259"/>
        </a:hlink>
        <a:folHlink>
          <a:srgbClr val="6B003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91F5C"/>
        </a:accent1>
        <a:accent2>
          <a:srgbClr val="852153"/>
        </a:accent2>
        <a:accent3>
          <a:srgbClr val="FFFFFF"/>
        </a:accent3>
        <a:accent4>
          <a:srgbClr val="000000"/>
        </a:accent4>
        <a:accent5>
          <a:srgbClr val="CAABB5"/>
        </a:accent5>
        <a:accent6>
          <a:srgbClr val="781D4A"/>
        </a:accent6>
        <a:hlink>
          <a:srgbClr val="730B3F"/>
        </a:hlink>
        <a:folHlink>
          <a:srgbClr val="6600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92A26"/>
        </a:accent1>
        <a:accent2>
          <a:srgbClr val="562966"/>
        </a:accent2>
        <a:accent3>
          <a:srgbClr val="FFFFFF"/>
        </a:accent3>
        <a:accent4>
          <a:srgbClr val="000000"/>
        </a:accent4>
        <a:accent5>
          <a:srgbClr val="CAACAC"/>
        </a:accent5>
        <a:accent6>
          <a:srgbClr val="4D245C"/>
        </a:accent6>
        <a:hlink>
          <a:srgbClr val="6E0037"/>
        </a:hlink>
        <a:folHlink>
          <a:srgbClr val="2E1F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2E6634"/>
        </a:accent1>
        <a:accent2>
          <a:srgbClr val="80194C"/>
        </a:accent2>
        <a:accent3>
          <a:srgbClr val="FFFFFF"/>
        </a:accent3>
        <a:accent4>
          <a:srgbClr val="000000"/>
        </a:accent4>
        <a:accent5>
          <a:srgbClr val="ADB8AE"/>
        </a:accent5>
        <a:accent6>
          <a:srgbClr val="731644"/>
        </a:accent6>
        <a:hlink>
          <a:srgbClr val="444500"/>
        </a:hlink>
        <a:folHlink>
          <a:srgbClr val="003A5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734B0B"/>
        </a:accent1>
        <a:accent2>
          <a:srgbClr val="3B4C17"/>
        </a:accent2>
        <a:accent3>
          <a:srgbClr val="FFFFFF"/>
        </a:accent3>
        <a:accent4>
          <a:srgbClr val="000000"/>
        </a:accent4>
        <a:accent5>
          <a:srgbClr val="BCB1AA"/>
        </a:accent5>
        <a:accent6>
          <a:srgbClr val="354414"/>
        </a:accent6>
        <a:hlink>
          <a:srgbClr val="1B3259"/>
        </a:hlink>
        <a:folHlink>
          <a:srgbClr val="6B003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ind_1221_slide</Template>
  <TotalTime>2</TotalTime>
  <Words>78</Words>
  <Application>Microsoft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ind_1221_slide</vt:lpstr>
      <vt:lpstr>1_Default Design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2016-01-05T16:00:40Z</dcterms:created>
  <dcterms:modified xsi:type="dcterms:W3CDTF">2016-01-05T16:03:19Z</dcterms:modified>
</cp:coreProperties>
</file>