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B0DD67-3024-47A9-82CF-6B31C47AC9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CDF27A-382A-4B52-A4D0-EF7C3510A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7164E-15D5-414B-99A8-DCF602585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51A94-C89A-44A0-B133-904754FFD0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C63CC3-6771-46AC-B123-F059814D3A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09DA6-D329-4032-B9B4-9B8D6A421A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EBF50-FCAA-430A-8C88-B79DBA0FC0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05475-D19E-493B-98A2-12DB98DC5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9FAFE-D9CE-415B-B0A3-BA1E6312B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A2C76-6A7C-4FDF-8FBC-54FFCA7455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6A609-5A4A-4264-B5E1-E4273E956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ED5D1-48CA-40C2-BDF3-2D77F3445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D098C-CD39-4392-B9CB-648511C02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356E4-5DEF-4BFA-823C-5B364C14E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61B54-1BEC-48CF-99B5-099917A57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FF06E-C0D5-4DC4-B1A3-F0BB9966B1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371A3-3D68-45FC-A455-5E3AF5D9E0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747BD-EBE7-4118-AF18-2544846C04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4261C-F7FB-4976-8B6E-6BC7017049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66700-9EED-44BB-AA7A-10455410B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EDDB2-1D0A-4221-A5B8-0AB5EC782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059EE-5F18-415D-865F-E525B52DA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94D3C-3893-4D60-99FF-2CBB456C6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53644A-F1E7-43A5-9ACC-044334089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B6DE37-CC0F-457A-A64F-F531E426F1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Rectangle 5"/>
          <p:cNvSpPr/>
          <p:nvPr/>
        </p:nvSpPr>
        <p:spPr>
          <a:xfrm>
            <a:off x="3714744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57158" y="1142984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286116" y="1142984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215074" y="1071546"/>
            <a:ext cx="2786082" cy="135732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214414" y="5500702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3786182" y="5357826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572264" y="5286388"/>
            <a:ext cx="185738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4000496" y="2857496"/>
            <a:ext cx="1000132" cy="2143140"/>
          </a:xfrm>
          <a:prstGeom prst="downArrow">
            <a:avLst/>
          </a:prstGeom>
          <a:solidFill>
            <a:schemeClr val="tx1">
              <a:lumMod val="50000"/>
            </a:schemeClr>
          </a:solidFill>
          <a:ln w="9525" cap="flat" cmpd="sng" algn="ctr">
            <a:solidFill>
              <a:srgbClr val="B92D1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be 5"/>
          <p:cNvSpPr/>
          <p:nvPr/>
        </p:nvSpPr>
        <p:spPr bwMode="auto">
          <a:xfrm>
            <a:off x="2071670" y="1285860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Cube 6"/>
          <p:cNvSpPr/>
          <p:nvPr/>
        </p:nvSpPr>
        <p:spPr bwMode="auto">
          <a:xfrm>
            <a:off x="4286248" y="4572008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Cube 7"/>
          <p:cNvSpPr/>
          <p:nvPr/>
        </p:nvSpPr>
        <p:spPr bwMode="auto">
          <a:xfrm>
            <a:off x="5715008" y="1357298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Left-Up Arrow 8"/>
          <p:cNvSpPr/>
          <p:nvPr/>
        </p:nvSpPr>
        <p:spPr bwMode="auto">
          <a:xfrm rot="1677867">
            <a:off x="3919774" y="2887461"/>
            <a:ext cx="2317363" cy="1451491"/>
          </a:xfrm>
          <a:prstGeom prst="leftUpArrow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41007" y="3272034"/>
            <a:ext cx="184731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714348" y="1571612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57158" y="428604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1000100" y="2857496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1214414" y="4071942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1857356" y="5500678"/>
            <a:ext cx="4286280" cy="1357322"/>
          </a:xfrm>
          <a:prstGeom prst="rightArrow">
            <a:avLst/>
          </a:prstGeom>
          <a:solidFill>
            <a:schemeClr val="bg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643438" y="428604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000628" y="1643050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15074" y="5643578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72132" y="4143380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357818" y="2857496"/>
            <a:ext cx="2428892" cy="100013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219_slide">
  <a:themeElements>
    <a:clrScheme name="Default Design 2">
      <a:dk1>
        <a:srgbClr val="000000"/>
      </a:dk1>
      <a:lt1>
        <a:srgbClr val="FF9933"/>
      </a:lt1>
      <a:dk2>
        <a:srgbClr val="000000"/>
      </a:dk2>
      <a:lt2>
        <a:srgbClr val="CCCCCC"/>
      </a:lt2>
      <a:accent1>
        <a:srgbClr val="805900"/>
      </a:accent1>
      <a:accent2>
        <a:srgbClr val="99371F"/>
      </a:accent2>
      <a:accent3>
        <a:srgbClr val="FFCAAD"/>
      </a:accent3>
      <a:accent4>
        <a:srgbClr val="000000"/>
      </a:accent4>
      <a:accent5>
        <a:srgbClr val="C0B5AA"/>
      </a:accent5>
      <a:accent6>
        <a:srgbClr val="8A311B"/>
      </a:accent6>
      <a:hlink>
        <a:srgbClr val="733900"/>
      </a:hlink>
      <a:folHlink>
        <a:srgbClr val="80192B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A65300"/>
        </a:accent1>
        <a:accent2>
          <a:srgbClr val="8C4600"/>
        </a:accent2>
        <a:accent3>
          <a:srgbClr val="FFCAAD"/>
        </a:accent3>
        <a:accent4>
          <a:srgbClr val="000000"/>
        </a:accent4>
        <a:accent5>
          <a:srgbClr val="D0B3AA"/>
        </a:accent5>
        <a:accent6>
          <a:srgbClr val="7E3F00"/>
        </a:accent6>
        <a:hlink>
          <a:srgbClr val="7339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805900"/>
        </a:accent1>
        <a:accent2>
          <a:srgbClr val="99371F"/>
        </a:accent2>
        <a:accent3>
          <a:srgbClr val="FFCAAD"/>
        </a:accent3>
        <a:accent4>
          <a:srgbClr val="000000"/>
        </a:accent4>
        <a:accent5>
          <a:srgbClr val="C0B5AA"/>
        </a:accent5>
        <a:accent6>
          <a:srgbClr val="8A311B"/>
        </a:accent6>
        <a:hlink>
          <a:srgbClr val="733900"/>
        </a:hlink>
        <a:folHlink>
          <a:srgbClr val="80192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2B4F7A"/>
        </a:accent1>
        <a:accent2>
          <a:srgbClr val="804000"/>
        </a:accent2>
        <a:accent3>
          <a:srgbClr val="FFCAAD"/>
        </a:accent3>
        <a:accent4>
          <a:srgbClr val="000000"/>
        </a:accent4>
        <a:accent5>
          <a:srgbClr val="ACB2BE"/>
        </a:accent5>
        <a:accent6>
          <a:srgbClr val="733900"/>
        </a:accent6>
        <a:hlink>
          <a:srgbClr val="453161"/>
        </a:hlink>
        <a:folHlink>
          <a:srgbClr val="134C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505900"/>
        </a:accent1>
        <a:accent2>
          <a:srgbClr val="204C6B"/>
        </a:accent2>
        <a:accent3>
          <a:srgbClr val="FFCAAD"/>
        </a:accent3>
        <a:accent4>
          <a:srgbClr val="000000"/>
        </a:accent4>
        <a:accent5>
          <a:srgbClr val="B3B5AA"/>
        </a:accent5>
        <a:accent6>
          <a:srgbClr val="1C4460"/>
        </a:accent6>
        <a:hlink>
          <a:srgbClr val="5E265A"/>
        </a:hlink>
        <a:folHlink>
          <a:srgbClr val="6B3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5300"/>
        </a:accent1>
        <a:accent2>
          <a:srgbClr val="8C4600"/>
        </a:accent2>
        <a:accent3>
          <a:srgbClr val="FFFFFF"/>
        </a:accent3>
        <a:accent4>
          <a:srgbClr val="000000"/>
        </a:accent4>
        <a:accent5>
          <a:srgbClr val="D0B3AA"/>
        </a:accent5>
        <a:accent6>
          <a:srgbClr val="7E3F00"/>
        </a:accent6>
        <a:hlink>
          <a:srgbClr val="7339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5900"/>
        </a:accent1>
        <a:accent2>
          <a:srgbClr val="99371F"/>
        </a:accent2>
        <a:accent3>
          <a:srgbClr val="FFFFFF"/>
        </a:accent3>
        <a:accent4>
          <a:srgbClr val="000000"/>
        </a:accent4>
        <a:accent5>
          <a:srgbClr val="C0B5AA"/>
        </a:accent5>
        <a:accent6>
          <a:srgbClr val="8A311B"/>
        </a:accent6>
        <a:hlink>
          <a:srgbClr val="733900"/>
        </a:hlink>
        <a:folHlink>
          <a:srgbClr val="80192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B4F7A"/>
        </a:accent1>
        <a:accent2>
          <a:srgbClr val="804000"/>
        </a:accent2>
        <a:accent3>
          <a:srgbClr val="FFFFFF"/>
        </a:accent3>
        <a:accent4>
          <a:srgbClr val="000000"/>
        </a:accent4>
        <a:accent5>
          <a:srgbClr val="ACB2BE"/>
        </a:accent5>
        <a:accent6>
          <a:srgbClr val="733900"/>
        </a:accent6>
        <a:hlink>
          <a:srgbClr val="453161"/>
        </a:hlink>
        <a:folHlink>
          <a:srgbClr val="134C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05900"/>
        </a:accent1>
        <a:accent2>
          <a:srgbClr val="204C6B"/>
        </a:accent2>
        <a:accent3>
          <a:srgbClr val="FFFFFF"/>
        </a:accent3>
        <a:accent4>
          <a:srgbClr val="000000"/>
        </a:accent4>
        <a:accent5>
          <a:srgbClr val="B3B5AA"/>
        </a:accent5>
        <a:accent6>
          <a:srgbClr val="1C4460"/>
        </a:accent6>
        <a:hlink>
          <a:srgbClr val="5E265A"/>
        </a:hlink>
        <a:folHlink>
          <a:srgbClr val="6B3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9933"/>
      </a:lt1>
      <a:dk2>
        <a:srgbClr val="000000"/>
      </a:dk2>
      <a:lt2>
        <a:srgbClr val="CCCCCC"/>
      </a:lt2>
      <a:accent1>
        <a:srgbClr val="805900"/>
      </a:accent1>
      <a:accent2>
        <a:srgbClr val="99371F"/>
      </a:accent2>
      <a:accent3>
        <a:srgbClr val="FFCAAD"/>
      </a:accent3>
      <a:accent4>
        <a:srgbClr val="000000"/>
      </a:accent4>
      <a:accent5>
        <a:srgbClr val="C0B5AA"/>
      </a:accent5>
      <a:accent6>
        <a:srgbClr val="8A311B"/>
      </a:accent6>
      <a:hlink>
        <a:srgbClr val="733900"/>
      </a:hlink>
      <a:folHlink>
        <a:srgbClr val="80192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A65300"/>
        </a:accent1>
        <a:accent2>
          <a:srgbClr val="8C4600"/>
        </a:accent2>
        <a:accent3>
          <a:srgbClr val="FFCAAD"/>
        </a:accent3>
        <a:accent4>
          <a:srgbClr val="000000"/>
        </a:accent4>
        <a:accent5>
          <a:srgbClr val="D0B3AA"/>
        </a:accent5>
        <a:accent6>
          <a:srgbClr val="7E3F00"/>
        </a:accent6>
        <a:hlink>
          <a:srgbClr val="7339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805900"/>
        </a:accent1>
        <a:accent2>
          <a:srgbClr val="99371F"/>
        </a:accent2>
        <a:accent3>
          <a:srgbClr val="FFCAAD"/>
        </a:accent3>
        <a:accent4>
          <a:srgbClr val="000000"/>
        </a:accent4>
        <a:accent5>
          <a:srgbClr val="C0B5AA"/>
        </a:accent5>
        <a:accent6>
          <a:srgbClr val="8A311B"/>
        </a:accent6>
        <a:hlink>
          <a:srgbClr val="733900"/>
        </a:hlink>
        <a:folHlink>
          <a:srgbClr val="80192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2B4F7A"/>
        </a:accent1>
        <a:accent2>
          <a:srgbClr val="804000"/>
        </a:accent2>
        <a:accent3>
          <a:srgbClr val="FFCAAD"/>
        </a:accent3>
        <a:accent4>
          <a:srgbClr val="000000"/>
        </a:accent4>
        <a:accent5>
          <a:srgbClr val="ACB2BE"/>
        </a:accent5>
        <a:accent6>
          <a:srgbClr val="733900"/>
        </a:accent6>
        <a:hlink>
          <a:srgbClr val="453161"/>
        </a:hlink>
        <a:folHlink>
          <a:srgbClr val="134C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9933"/>
        </a:lt1>
        <a:dk2>
          <a:srgbClr val="000000"/>
        </a:dk2>
        <a:lt2>
          <a:srgbClr val="CCCCCC"/>
        </a:lt2>
        <a:accent1>
          <a:srgbClr val="505900"/>
        </a:accent1>
        <a:accent2>
          <a:srgbClr val="204C6B"/>
        </a:accent2>
        <a:accent3>
          <a:srgbClr val="FFCAAD"/>
        </a:accent3>
        <a:accent4>
          <a:srgbClr val="000000"/>
        </a:accent4>
        <a:accent5>
          <a:srgbClr val="B3B5AA"/>
        </a:accent5>
        <a:accent6>
          <a:srgbClr val="1C4460"/>
        </a:accent6>
        <a:hlink>
          <a:srgbClr val="5E265A"/>
        </a:hlink>
        <a:folHlink>
          <a:srgbClr val="6B3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5300"/>
        </a:accent1>
        <a:accent2>
          <a:srgbClr val="8C4600"/>
        </a:accent2>
        <a:accent3>
          <a:srgbClr val="FFFFFF"/>
        </a:accent3>
        <a:accent4>
          <a:srgbClr val="000000"/>
        </a:accent4>
        <a:accent5>
          <a:srgbClr val="D0B3AA"/>
        </a:accent5>
        <a:accent6>
          <a:srgbClr val="7E3F00"/>
        </a:accent6>
        <a:hlink>
          <a:srgbClr val="7339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5900"/>
        </a:accent1>
        <a:accent2>
          <a:srgbClr val="99371F"/>
        </a:accent2>
        <a:accent3>
          <a:srgbClr val="FFFFFF"/>
        </a:accent3>
        <a:accent4>
          <a:srgbClr val="000000"/>
        </a:accent4>
        <a:accent5>
          <a:srgbClr val="C0B5AA"/>
        </a:accent5>
        <a:accent6>
          <a:srgbClr val="8A311B"/>
        </a:accent6>
        <a:hlink>
          <a:srgbClr val="733900"/>
        </a:hlink>
        <a:folHlink>
          <a:srgbClr val="80192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B4F7A"/>
        </a:accent1>
        <a:accent2>
          <a:srgbClr val="804000"/>
        </a:accent2>
        <a:accent3>
          <a:srgbClr val="FFFFFF"/>
        </a:accent3>
        <a:accent4>
          <a:srgbClr val="000000"/>
        </a:accent4>
        <a:accent5>
          <a:srgbClr val="ACB2BE"/>
        </a:accent5>
        <a:accent6>
          <a:srgbClr val="733900"/>
        </a:accent6>
        <a:hlink>
          <a:srgbClr val="453161"/>
        </a:hlink>
        <a:folHlink>
          <a:srgbClr val="134C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05900"/>
        </a:accent1>
        <a:accent2>
          <a:srgbClr val="204C6B"/>
        </a:accent2>
        <a:accent3>
          <a:srgbClr val="FFFFFF"/>
        </a:accent3>
        <a:accent4>
          <a:srgbClr val="000000"/>
        </a:accent4>
        <a:accent5>
          <a:srgbClr val="B3B5AA"/>
        </a:accent5>
        <a:accent6>
          <a:srgbClr val="1C4460"/>
        </a:accent6>
        <a:hlink>
          <a:srgbClr val="5E265A"/>
        </a:hlink>
        <a:folHlink>
          <a:srgbClr val="6B3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ind_1219_slide</Template>
  <TotalTime>3</TotalTime>
  <Words>61</Words>
  <Application>Microsoft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ind_1219_slide</vt:lpstr>
      <vt:lpstr>1_Default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2016-01-05T16:04:45Z</dcterms:created>
  <dcterms:modified xsi:type="dcterms:W3CDTF">2016-01-05T16:08:19Z</dcterms:modified>
</cp:coreProperties>
</file>