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ags/tag6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ags/tag5.xml" ContentType="application/vnd.openxmlformats-officedocument.presentationml.tags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tags/tag7.xml" ContentType="application/vnd.openxmlformats-officedocument.presentationml.tag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0" r:id="rId2"/>
  </p:sldMasterIdLst>
  <p:notesMasterIdLst>
    <p:notesMasterId r:id="rId8"/>
  </p:notesMasterIdLst>
  <p:sldIdLst>
    <p:sldId id="256" r:id="rId3"/>
    <p:sldId id="257" r:id="rId4"/>
    <p:sldId id="258" r:id="rId5"/>
    <p:sldId id="259" r:id="rId6"/>
    <p:sldId id="260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2"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00"/>
    <p:restoredTop sz="9460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38916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89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891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891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32B0DD67-3024-47A9-82CF-6B31C47AC94A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4.xml"/><Relationship Id="rId1" Type="http://schemas.openxmlformats.org/officeDocument/2006/relationships/tags" Target="../tags/tag3.xml"/><Relationship Id="rId4" Type="http://schemas.openxmlformats.org/officeDocument/2006/relationships/image" Target="../media/image2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2.xml"/><Relationship Id="rId2" Type="http://schemas.openxmlformats.org/officeDocument/2006/relationships/tags" Target="../tags/tag8.xml"/><Relationship Id="rId1" Type="http://schemas.openxmlformats.org/officeDocument/2006/relationships/tags" Target="../tags/tag7.xml"/><Relationship Id="rId4" Type="http://schemas.openxmlformats.org/officeDocument/2006/relationships/image" Target="../media/image2.jpeg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ctrTitle"/>
            <p:custDataLst>
              <p:tags r:id="rId1"/>
            </p:custDataLst>
          </p:nvPr>
        </p:nvSpPr>
        <p:spPr>
          <a:xfrm>
            <a:off x="2701925" y="2130425"/>
            <a:ext cx="4800600" cy="1470025"/>
          </a:xfrm>
        </p:spPr>
        <p:txBody>
          <a:bodyPr/>
          <a:lstStyle>
            <a:lvl1pPr>
              <a:buClr>
                <a:srgbClr val="FFFFFF"/>
              </a:buCl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2701925" y="3886200"/>
            <a:ext cx="4114800" cy="1752600"/>
          </a:xfrm>
        </p:spPr>
        <p:txBody>
          <a:bodyPr/>
          <a:lstStyle>
            <a:lvl1pPr marL="0" indent="0">
              <a:buClr>
                <a:srgbClr val="FFFFFF"/>
              </a:buClr>
              <a:buFontTx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22532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2533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2534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53CDF27A-382A-4B52-A4D0-EF7C3510A18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97164E-15D5-414B-99A8-DCF60258581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39025" y="274638"/>
            <a:ext cx="15811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693988" y="274638"/>
            <a:ext cx="4592637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651A94-C89A-44A0-B133-904754FFD05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blipFill dpi="0" rotWithShape="0">
          <a:blip r:embed="rId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136525" y="136525"/>
            <a:ext cx="8866188" cy="6581775"/>
          </a:xfrm>
          <a:prstGeom prst="rect">
            <a:avLst/>
          </a:prstGeom>
          <a:solidFill>
            <a:schemeClr val="bg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fa-IR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ctrTitle"/>
            <p:custDataLst>
              <p:tags r:id="rId1"/>
            </p:custDataLst>
          </p:nvPr>
        </p:nvSpPr>
        <p:spPr>
          <a:xfrm>
            <a:off x="455613" y="2130425"/>
            <a:ext cx="7313612" cy="14700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455613" y="3886200"/>
            <a:ext cx="7313612" cy="1752600"/>
          </a:xfrm>
        </p:spPr>
        <p:txBody>
          <a:bodyPr/>
          <a:lstStyle>
            <a:lvl1pPr marL="0" indent="0">
              <a:buClr>
                <a:srgbClr val="FFFFFF"/>
              </a:buClr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9702" name="Rectangle 6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9703" name="Rectangle 7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32C63CC3-6771-46AC-B123-F059814D3A9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B09DA6-D329-4032-B9B4-9B8D6A421A6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87EBF50-FCAA-430A-8C88-B79DBA0FC0B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5613" y="1600200"/>
            <a:ext cx="4037012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5025" y="1600200"/>
            <a:ext cx="4037013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A05475-D19E-493B-98A2-12DB98DC5C2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459FAFE-D9CE-415B-B0A3-BA1E6312B5F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2A2C76-6A7C-4FDF-8FBC-54FFCA74556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6A609-5A4A-4264-B5E1-E4273E9562E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6ED5D1-48CA-40C2-BDF3-2D77F34459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BD098C-CD39-4392-B9CB-648511C02A6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5356E4-5DEF-4BFA-823C-5B364C14E2C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A761B54-1BEC-48CF-99B5-099917A57E2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6225" y="274638"/>
            <a:ext cx="2055813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5613" y="274638"/>
            <a:ext cx="6018212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9FF06E-C0D5-4DC4-B1A3-F0BB9966B14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2371A3-3D68-45FC-A455-5E3AF5D9E0D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693988" y="1600200"/>
            <a:ext cx="30861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32488" y="1600200"/>
            <a:ext cx="3087687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8747BD-EBE7-4118-AF18-2544846C049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F4261C-F7FB-4976-8B6E-6BC70170496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B66700-9EED-44BB-AA7A-10455410B10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FEDDB2-1D0A-4221-A5B8-0AB5EC7829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0059EE-5F18-415D-865F-E525B52DAF0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CA94D3C-3893-4D60-99FF-2CBB456C66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jpe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2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ags" Target="../tags/tag5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5" Type="http://schemas.openxmlformats.org/officeDocument/2006/relationships/image" Target="../media/image1.jpeg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tags" Target="../tags/tag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5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  <p:custDataLst>
              <p:tags r:id="rId13"/>
            </p:custDataLst>
          </p:nvPr>
        </p:nvSpPr>
        <p:spPr bwMode="auto">
          <a:xfrm>
            <a:off x="2703513" y="274638"/>
            <a:ext cx="6316662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  <p:custDataLst>
              <p:tags r:id="rId14"/>
            </p:custDataLst>
          </p:nvPr>
        </p:nvSpPr>
        <p:spPr bwMode="auto">
          <a:xfrm>
            <a:off x="2693988" y="1600200"/>
            <a:ext cx="6326187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smtClean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A53644A-F1E7-43A5-9ACC-0443340893E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+mj-lt"/>
          <a:ea typeface="+mj-ea"/>
          <a:cs typeface="+mj-cs"/>
        </a:defRPr>
      </a:lvl1pPr>
      <a:lvl2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  <a:cs typeface="Arial" pitchFamily="34" charset="0"/>
        </a:defRPr>
      </a:lvl2pPr>
      <a:lvl3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  <a:cs typeface="Arial" pitchFamily="34" charset="0"/>
        </a:defRPr>
      </a:lvl3pPr>
      <a:lvl4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  <a:cs typeface="Arial" pitchFamily="34" charset="0"/>
        </a:defRPr>
      </a:lvl4pPr>
      <a:lvl5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  <a:cs typeface="Arial" pitchFamily="34" charset="0"/>
        </a:defRPr>
      </a:lvl5pPr>
      <a:lvl6pPr marL="457200"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  <a:cs typeface="Arial" pitchFamily="34" charset="0"/>
        </a:defRPr>
      </a:lvl6pPr>
      <a:lvl7pPr marL="914400"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  <a:cs typeface="Arial" pitchFamily="34" charset="0"/>
        </a:defRPr>
      </a:lvl7pPr>
      <a:lvl8pPr marL="1371600"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  <a:cs typeface="Arial" pitchFamily="34" charset="0"/>
        </a:defRPr>
      </a:lvl8pPr>
      <a:lvl9pPr marL="1828800"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  <a:cs typeface="Arial" pitchFamily="34" charset="0"/>
        </a:defRPr>
      </a:lvl9pPr>
    </p:titleStyle>
    <p:bodyStyle>
      <a:lvl1pPr marL="342900" indent="-3429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cs typeface="+mn-cs"/>
        </a:defRPr>
      </a:lvl2pPr>
      <a:lvl3pPr marL="11430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cs typeface="+mn-cs"/>
        </a:defRPr>
      </a:lvl4pPr>
      <a:lvl5pPr marL="20574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cs typeface="+mn-cs"/>
        </a:defRPr>
      </a:lvl5pPr>
      <a:lvl6pPr marL="25146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cs typeface="+mn-cs"/>
        </a:defRPr>
      </a:lvl6pPr>
      <a:lvl7pPr marL="29718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cs typeface="+mn-cs"/>
        </a:defRPr>
      </a:lvl7pPr>
      <a:lvl8pPr marL="34290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cs typeface="+mn-cs"/>
        </a:defRPr>
      </a:lvl8pPr>
      <a:lvl9pPr marL="38862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5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ChangeArrowheads="1"/>
          </p:cNvSpPr>
          <p:nvPr/>
        </p:nvSpPr>
        <p:spPr bwMode="auto">
          <a:xfrm>
            <a:off x="136525" y="136525"/>
            <a:ext cx="8866188" cy="6581775"/>
          </a:xfrm>
          <a:prstGeom prst="rect">
            <a:avLst/>
          </a:prstGeom>
          <a:solidFill>
            <a:schemeClr val="bg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fa-IR"/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title"/>
            <p:custDataLst>
              <p:tags r:id="rId13"/>
            </p:custDataLst>
          </p:nvPr>
        </p:nvSpPr>
        <p:spPr bwMode="auto">
          <a:xfrm>
            <a:off x="455613" y="274638"/>
            <a:ext cx="8226425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8676" name="Rectangle 4"/>
          <p:cNvSpPr>
            <a:spLocks noGrp="1" noChangeArrowheads="1"/>
          </p:cNvSpPr>
          <p:nvPr>
            <p:ph type="body" idx="1"/>
            <p:custDataLst>
              <p:tags r:id="rId14"/>
            </p:custDataLst>
          </p:nvPr>
        </p:nvSpPr>
        <p:spPr bwMode="auto">
          <a:xfrm>
            <a:off x="455613" y="1600200"/>
            <a:ext cx="8226425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8677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28678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28679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57B6DE37-CC0F-457A-A64F-F531E426F1DE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</a:defRPr>
      </a:lvl2pPr>
      <a:lvl3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</a:defRPr>
      </a:lvl3pPr>
      <a:lvl4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</a:defRPr>
      </a:lvl4pPr>
      <a:lvl5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Rectangle 5"/>
          <p:cNvSpPr/>
          <p:nvPr/>
        </p:nvSpPr>
        <p:spPr>
          <a:xfrm>
            <a:off x="3714744" y="5715016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irppt.com</a:t>
            </a:r>
          </a:p>
          <a:p>
            <a:r>
              <a:rPr lang="fa-IR" dirty="0" smtClean="0"/>
              <a:t>مرکز پاورپوینت مادسیج</a:t>
            </a:r>
            <a:endParaRPr lang="fa-I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 bwMode="auto">
          <a:xfrm>
            <a:off x="357158" y="1142984"/>
            <a:ext cx="2786082" cy="1357322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rgbClr val="B92D14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7" name="Rounded Rectangle 6"/>
          <p:cNvSpPr/>
          <p:nvPr/>
        </p:nvSpPr>
        <p:spPr bwMode="auto">
          <a:xfrm>
            <a:off x="3286116" y="1142984"/>
            <a:ext cx="2786082" cy="1357322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rgbClr val="B92D14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8" name="Rounded Rectangle 7"/>
          <p:cNvSpPr/>
          <p:nvPr/>
        </p:nvSpPr>
        <p:spPr bwMode="auto">
          <a:xfrm>
            <a:off x="6215074" y="1071546"/>
            <a:ext cx="2786082" cy="1357322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rgbClr val="B92D14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9" name="Rounded Rectangle 8"/>
          <p:cNvSpPr/>
          <p:nvPr/>
        </p:nvSpPr>
        <p:spPr bwMode="auto">
          <a:xfrm>
            <a:off x="1214414" y="5500702"/>
            <a:ext cx="1857388" cy="1000132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rgbClr val="B92D14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0" name="Rounded Rectangle 9"/>
          <p:cNvSpPr/>
          <p:nvPr/>
        </p:nvSpPr>
        <p:spPr bwMode="auto">
          <a:xfrm>
            <a:off x="3786182" y="5357826"/>
            <a:ext cx="1857388" cy="1000132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rgbClr val="B92D14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1" name="Rounded Rectangle 10"/>
          <p:cNvSpPr/>
          <p:nvPr/>
        </p:nvSpPr>
        <p:spPr bwMode="auto">
          <a:xfrm>
            <a:off x="6572264" y="5286388"/>
            <a:ext cx="1857388" cy="1000132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rgbClr val="B92D14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2" name="Down Arrow 11"/>
          <p:cNvSpPr/>
          <p:nvPr/>
        </p:nvSpPr>
        <p:spPr bwMode="auto">
          <a:xfrm>
            <a:off x="4000496" y="2857496"/>
            <a:ext cx="1000132" cy="2143140"/>
          </a:xfrm>
          <a:prstGeom prst="downArrow">
            <a:avLst/>
          </a:prstGeom>
          <a:solidFill>
            <a:schemeClr val="tx1">
              <a:lumMod val="50000"/>
            </a:schemeClr>
          </a:solidFill>
          <a:ln w="9525" cap="flat" cmpd="sng" algn="ctr">
            <a:solidFill>
              <a:srgbClr val="B92D14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a-IR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ube 5"/>
          <p:cNvSpPr/>
          <p:nvPr/>
        </p:nvSpPr>
        <p:spPr bwMode="auto">
          <a:xfrm>
            <a:off x="2071670" y="1285860"/>
            <a:ext cx="2571768" cy="1928826"/>
          </a:xfrm>
          <a:prstGeom prst="cube">
            <a:avLst/>
          </a:prstGeom>
          <a:solidFill>
            <a:schemeClr val="bg2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7" name="Cube 6"/>
          <p:cNvSpPr/>
          <p:nvPr/>
        </p:nvSpPr>
        <p:spPr bwMode="auto">
          <a:xfrm>
            <a:off x="4286248" y="4572008"/>
            <a:ext cx="2571768" cy="1928826"/>
          </a:xfrm>
          <a:prstGeom prst="cube">
            <a:avLst/>
          </a:prstGeom>
          <a:solidFill>
            <a:schemeClr val="bg2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8" name="Cube 7"/>
          <p:cNvSpPr/>
          <p:nvPr/>
        </p:nvSpPr>
        <p:spPr bwMode="auto">
          <a:xfrm>
            <a:off x="5715008" y="1357298"/>
            <a:ext cx="2571768" cy="1928826"/>
          </a:xfrm>
          <a:prstGeom prst="cube">
            <a:avLst/>
          </a:prstGeom>
          <a:solidFill>
            <a:schemeClr val="bg2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9" name="Left-Up Arrow 8"/>
          <p:cNvSpPr/>
          <p:nvPr/>
        </p:nvSpPr>
        <p:spPr bwMode="auto">
          <a:xfrm rot="1677867">
            <a:off x="3919774" y="2887461"/>
            <a:ext cx="2317363" cy="1451491"/>
          </a:xfrm>
          <a:prstGeom prst="leftUpArrow">
            <a:avLst/>
          </a:prstGeom>
          <a:solidFill>
            <a:schemeClr val="accent4">
              <a:lumMod val="7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a-IR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3641007" y="3272034"/>
            <a:ext cx="184731" cy="3139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80000"/>
              </a:lnSpc>
            </a:pP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7" name="Right Arrow 6"/>
          <p:cNvSpPr/>
          <p:nvPr/>
        </p:nvSpPr>
        <p:spPr bwMode="auto">
          <a:xfrm>
            <a:off x="714348" y="1571612"/>
            <a:ext cx="4286280" cy="1357322"/>
          </a:xfrm>
          <a:prstGeom prst="rightArrow">
            <a:avLst/>
          </a:prstGeom>
          <a:solidFill>
            <a:schemeClr val="bg2">
              <a:lumMod val="7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8" name="Right Arrow 7"/>
          <p:cNvSpPr/>
          <p:nvPr/>
        </p:nvSpPr>
        <p:spPr bwMode="auto">
          <a:xfrm>
            <a:off x="357158" y="428604"/>
            <a:ext cx="4286280" cy="1357322"/>
          </a:xfrm>
          <a:prstGeom prst="rightArrow">
            <a:avLst/>
          </a:prstGeom>
          <a:solidFill>
            <a:schemeClr val="bg2">
              <a:lumMod val="7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9" name="Right Arrow 8"/>
          <p:cNvSpPr/>
          <p:nvPr/>
        </p:nvSpPr>
        <p:spPr bwMode="auto">
          <a:xfrm>
            <a:off x="1000100" y="2857496"/>
            <a:ext cx="4286280" cy="1357322"/>
          </a:xfrm>
          <a:prstGeom prst="rightArrow">
            <a:avLst/>
          </a:prstGeom>
          <a:solidFill>
            <a:schemeClr val="bg2">
              <a:lumMod val="7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0" name="Right Arrow 9"/>
          <p:cNvSpPr/>
          <p:nvPr/>
        </p:nvSpPr>
        <p:spPr bwMode="auto">
          <a:xfrm>
            <a:off x="1214414" y="4071942"/>
            <a:ext cx="4286280" cy="1357322"/>
          </a:xfrm>
          <a:prstGeom prst="rightArrow">
            <a:avLst/>
          </a:prstGeom>
          <a:solidFill>
            <a:schemeClr val="bg2">
              <a:lumMod val="7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1" name="Right Arrow 10"/>
          <p:cNvSpPr/>
          <p:nvPr/>
        </p:nvSpPr>
        <p:spPr bwMode="auto">
          <a:xfrm>
            <a:off x="1857356" y="5500678"/>
            <a:ext cx="4286280" cy="1357322"/>
          </a:xfrm>
          <a:prstGeom prst="rightArrow">
            <a:avLst/>
          </a:prstGeom>
          <a:solidFill>
            <a:schemeClr val="bg2">
              <a:lumMod val="7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2" name="Rectangle 11"/>
          <p:cNvSpPr/>
          <p:nvPr/>
        </p:nvSpPr>
        <p:spPr bwMode="auto">
          <a:xfrm>
            <a:off x="4643438" y="428604"/>
            <a:ext cx="2428892" cy="1000132"/>
          </a:xfrm>
          <a:prstGeom prst="rect">
            <a:avLst/>
          </a:prstGeom>
          <a:gradFill rotWithShape="1">
            <a:gsLst>
              <a:gs pos="0">
                <a:schemeClr val="bg2">
                  <a:gamma/>
                  <a:tint val="26667"/>
                  <a:invGamma/>
                </a:schemeClr>
              </a:gs>
              <a:gs pos="100000">
                <a:schemeClr val="bg2">
                  <a:alpha val="14999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3" name="Rectangle 12"/>
          <p:cNvSpPr/>
          <p:nvPr/>
        </p:nvSpPr>
        <p:spPr bwMode="auto">
          <a:xfrm>
            <a:off x="5000628" y="1643050"/>
            <a:ext cx="2428892" cy="1000132"/>
          </a:xfrm>
          <a:prstGeom prst="rect">
            <a:avLst/>
          </a:prstGeom>
          <a:gradFill rotWithShape="1">
            <a:gsLst>
              <a:gs pos="0">
                <a:schemeClr val="bg2">
                  <a:gamma/>
                  <a:tint val="26667"/>
                  <a:invGamma/>
                </a:schemeClr>
              </a:gs>
              <a:gs pos="100000">
                <a:schemeClr val="bg2">
                  <a:alpha val="14999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4" name="Rectangle 13"/>
          <p:cNvSpPr/>
          <p:nvPr/>
        </p:nvSpPr>
        <p:spPr bwMode="auto">
          <a:xfrm>
            <a:off x="6215074" y="5643578"/>
            <a:ext cx="2428892" cy="1000132"/>
          </a:xfrm>
          <a:prstGeom prst="rect">
            <a:avLst/>
          </a:prstGeom>
          <a:gradFill rotWithShape="1">
            <a:gsLst>
              <a:gs pos="0">
                <a:schemeClr val="bg2">
                  <a:gamma/>
                  <a:tint val="26667"/>
                  <a:invGamma/>
                </a:schemeClr>
              </a:gs>
              <a:gs pos="100000">
                <a:schemeClr val="bg2">
                  <a:alpha val="14999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5" name="Rectangle 14"/>
          <p:cNvSpPr/>
          <p:nvPr/>
        </p:nvSpPr>
        <p:spPr bwMode="auto">
          <a:xfrm>
            <a:off x="5572132" y="4143380"/>
            <a:ext cx="2428892" cy="1000132"/>
          </a:xfrm>
          <a:prstGeom prst="rect">
            <a:avLst/>
          </a:prstGeom>
          <a:gradFill rotWithShape="1">
            <a:gsLst>
              <a:gs pos="0">
                <a:schemeClr val="bg2">
                  <a:gamma/>
                  <a:tint val="26667"/>
                  <a:invGamma/>
                </a:schemeClr>
              </a:gs>
              <a:gs pos="100000">
                <a:schemeClr val="bg2">
                  <a:alpha val="14999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  <p:sp>
        <p:nvSpPr>
          <p:cNvPr id="16" name="Rectangle 15"/>
          <p:cNvSpPr/>
          <p:nvPr/>
        </p:nvSpPr>
        <p:spPr bwMode="auto">
          <a:xfrm>
            <a:off x="5357818" y="2857496"/>
            <a:ext cx="2428892" cy="1000132"/>
          </a:xfrm>
          <a:prstGeom prst="rect">
            <a:avLst/>
          </a:prstGeom>
          <a:gradFill rotWithShape="1">
            <a:gsLst>
              <a:gs pos="0">
                <a:schemeClr val="bg2">
                  <a:gamma/>
                  <a:tint val="26667"/>
                  <a:invGamma/>
                </a:schemeClr>
              </a:gs>
              <a:gs pos="100000">
                <a:schemeClr val="bg2">
                  <a:alpha val="14999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80000"/>
              </a:lnSpc>
            </a:pPr>
            <a:r>
              <a:rPr lang="en-US" altLang="ko-KR" dirty="0" smtClean="0">
                <a:latin typeface="Verdana" pitchFamily="34" charset="0"/>
                <a:ea typeface="Gulim" pitchFamily="34" charset="-127"/>
              </a:rPr>
              <a:t>Your Text here</a:t>
            </a:r>
            <a:endParaRPr lang="en-US" altLang="ko-KR" dirty="0">
              <a:latin typeface="Verdana" pitchFamily="34" charset="0"/>
              <a:ea typeface="Gulim" pitchFamily="34" charset="-127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fa-IR"/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SM_Titl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SM_Text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TM_Titl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TM_Text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SM2_Titl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SM2_Text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TM2_Title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TM2_Text"/>
</p:tagLst>
</file>

<file path=ppt/theme/theme1.xml><?xml version="1.0" encoding="utf-8"?>
<a:theme xmlns:a="http://schemas.openxmlformats.org/drawingml/2006/main" name="ind_1219_slide">
  <a:themeElements>
    <a:clrScheme name="Default Design 2">
      <a:dk1>
        <a:srgbClr val="000000"/>
      </a:dk1>
      <a:lt1>
        <a:srgbClr val="FF9933"/>
      </a:lt1>
      <a:dk2>
        <a:srgbClr val="000000"/>
      </a:dk2>
      <a:lt2>
        <a:srgbClr val="CCCCCC"/>
      </a:lt2>
      <a:accent1>
        <a:srgbClr val="805900"/>
      </a:accent1>
      <a:accent2>
        <a:srgbClr val="99371F"/>
      </a:accent2>
      <a:accent3>
        <a:srgbClr val="FFCAAD"/>
      </a:accent3>
      <a:accent4>
        <a:srgbClr val="000000"/>
      </a:accent4>
      <a:accent5>
        <a:srgbClr val="C0B5AA"/>
      </a:accent5>
      <a:accent6>
        <a:srgbClr val="8A311B"/>
      </a:accent6>
      <a:hlink>
        <a:srgbClr val="733900"/>
      </a:hlink>
      <a:folHlink>
        <a:srgbClr val="80192B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  <a:cs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  <a:cs typeface="Arial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9933"/>
        </a:lt1>
        <a:dk2>
          <a:srgbClr val="000000"/>
        </a:dk2>
        <a:lt2>
          <a:srgbClr val="CCCCCC"/>
        </a:lt2>
        <a:accent1>
          <a:srgbClr val="A65300"/>
        </a:accent1>
        <a:accent2>
          <a:srgbClr val="8C4600"/>
        </a:accent2>
        <a:accent3>
          <a:srgbClr val="FFCAAD"/>
        </a:accent3>
        <a:accent4>
          <a:srgbClr val="000000"/>
        </a:accent4>
        <a:accent5>
          <a:srgbClr val="D0B3AA"/>
        </a:accent5>
        <a:accent6>
          <a:srgbClr val="7E3F00"/>
        </a:accent6>
        <a:hlink>
          <a:srgbClr val="733900"/>
        </a:hlink>
        <a:folHlink>
          <a:srgbClr val="6633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9933"/>
        </a:lt1>
        <a:dk2>
          <a:srgbClr val="000000"/>
        </a:dk2>
        <a:lt2>
          <a:srgbClr val="CCCCCC"/>
        </a:lt2>
        <a:accent1>
          <a:srgbClr val="805900"/>
        </a:accent1>
        <a:accent2>
          <a:srgbClr val="99371F"/>
        </a:accent2>
        <a:accent3>
          <a:srgbClr val="FFCAAD"/>
        </a:accent3>
        <a:accent4>
          <a:srgbClr val="000000"/>
        </a:accent4>
        <a:accent5>
          <a:srgbClr val="C0B5AA"/>
        </a:accent5>
        <a:accent6>
          <a:srgbClr val="8A311B"/>
        </a:accent6>
        <a:hlink>
          <a:srgbClr val="733900"/>
        </a:hlink>
        <a:folHlink>
          <a:srgbClr val="80192B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9933"/>
        </a:lt1>
        <a:dk2>
          <a:srgbClr val="000000"/>
        </a:dk2>
        <a:lt2>
          <a:srgbClr val="CCCCCC"/>
        </a:lt2>
        <a:accent1>
          <a:srgbClr val="2B4F7A"/>
        </a:accent1>
        <a:accent2>
          <a:srgbClr val="804000"/>
        </a:accent2>
        <a:accent3>
          <a:srgbClr val="FFCAAD"/>
        </a:accent3>
        <a:accent4>
          <a:srgbClr val="000000"/>
        </a:accent4>
        <a:accent5>
          <a:srgbClr val="ACB2BE"/>
        </a:accent5>
        <a:accent6>
          <a:srgbClr val="733900"/>
        </a:accent6>
        <a:hlink>
          <a:srgbClr val="453161"/>
        </a:hlink>
        <a:folHlink>
          <a:srgbClr val="134C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9933"/>
        </a:lt1>
        <a:dk2>
          <a:srgbClr val="000000"/>
        </a:dk2>
        <a:lt2>
          <a:srgbClr val="CCCCCC"/>
        </a:lt2>
        <a:accent1>
          <a:srgbClr val="505900"/>
        </a:accent1>
        <a:accent2>
          <a:srgbClr val="204C6B"/>
        </a:accent2>
        <a:accent3>
          <a:srgbClr val="FFCAAD"/>
        </a:accent3>
        <a:accent4>
          <a:srgbClr val="000000"/>
        </a:accent4>
        <a:accent5>
          <a:srgbClr val="B3B5AA"/>
        </a:accent5>
        <a:accent6>
          <a:srgbClr val="1C4460"/>
        </a:accent6>
        <a:hlink>
          <a:srgbClr val="5E265A"/>
        </a:hlink>
        <a:folHlink>
          <a:srgbClr val="6B3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A65300"/>
        </a:accent1>
        <a:accent2>
          <a:srgbClr val="8C4600"/>
        </a:accent2>
        <a:accent3>
          <a:srgbClr val="FFFFFF"/>
        </a:accent3>
        <a:accent4>
          <a:srgbClr val="000000"/>
        </a:accent4>
        <a:accent5>
          <a:srgbClr val="D0B3AA"/>
        </a:accent5>
        <a:accent6>
          <a:srgbClr val="7E3F00"/>
        </a:accent6>
        <a:hlink>
          <a:srgbClr val="733900"/>
        </a:hlink>
        <a:folHlink>
          <a:srgbClr val="6633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805900"/>
        </a:accent1>
        <a:accent2>
          <a:srgbClr val="99371F"/>
        </a:accent2>
        <a:accent3>
          <a:srgbClr val="FFFFFF"/>
        </a:accent3>
        <a:accent4>
          <a:srgbClr val="000000"/>
        </a:accent4>
        <a:accent5>
          <a:srgbClr val="C0B5AA"/>
        </a:accent5>
        <a:accent6>
          <a:srgbClr val="8A311B"/>
        </a:accent6>
        <a:hlink>
          <a:srgbClr val="733900"/>
        </a:hlink>
        <a:folHlink>
          <a:srgbClr val="80192B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2B4F7A"/>
        </a:accent1>
        <a:accent2>
          <a:srgbClr val="804000"/>
        </a:accent2>
        <a:accent3>
          <a:srgbClr val="FFFFFF"/>
        </a:accent3>
        <a:accent4>
          <a:srgbClr val="000000"/>
        </a:accent4>
        <a:accent5>
          <a:srgbClr val="ACB2BE"/>
        </a:accent5>
        <a:accent6>
          <a:srgbClr val="733900"/>
        </a:accent6>
        <a:hlink>
          <a:srgbClr val="453161"/>
        </a:hlink>
        <a:folHlink>
          <a:srgbClr val="134C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505900"/>
        </a:accent1>
        <a:accent2>
          <a:srgbClr val="204C6B"/>
        </a:accent2>
        <a:accent3>
          <a:srgbClr val="FFFFFF"/>
        </a:accent3>
        <a:accent4>
          <a:srgbClr val="000000"/>
        </a:accent4>
        <a:accent5>
          <a:srgbClr val="B3B5AA"/>
        </a:accent5>
        <a:accent6>
          <a:srgbClr val="1C4460"/>
        </a:accent6>
        <a:hlink>
          <a:srgbClr val="5E265A"/>
        </a:hlink>
        <a:folHlink>
          <a:srgbClr val="6B36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Default Design">
  <a:themeElements>
    <a:clrScheme name="1_Default Design 2">
      <a:dk1>
        <a:srgbClr val="000000"/>
      </a:dk1>
      <a:lt1>
        <a:srgbClr val="FF9933"/>
      </a:lt1>
      <a:dk2>
        <a:srgbClr val="000000"/>
      </a:dk2>
      <a:lt2>
        <a:srgbClr val="CCCCCC"/>
      </a:lt2>
      <a:accent1>
        <a:srgbClr val="805900"/>
      </a:accent1>
      <a:accent2>
        <a:srgbClr val="99371F"/>
      </a:accent2>
      <a:accent3>
        <a:srgbClr val="FFCAAD"/>
      </a:accent3>
      <a:accent4>
        <a:srgbClr val="000000"/>
      </a:accent4>
      <a:accent5>
        <a:srgbClr val="C0B5AA"/>
      </a:accent5>
      <a:accent6>
        <a:srgbClr val="8A311B"/>
      </a:accent6>
      <a:hlink>
        <a:srgbClr val="733900"/>
      </a:hlink>
      <a:folHlink>
        <a:srgbClr val="80192B"/>
      </a:folHlink>
    </a:clrScheme>
    <a:fontScheme name="1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  <a:cs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  <a:cs typeface="Arial" pitchFamily="34" charset="0"/>
          </a:defRPr>
        </a:defPPr>
      </a:lstStyle>
    </a:lnDef>
  </a:objectDefaults>
  <a:extraClrSchemeLst>
    <a:extraClrScheme>
      <a:clrScheme name="1_Default Design 1">
        <a:dk1>
          <a:srgbClr val="000000"/>
        </a:dk1>
        <a:lt1>
          <a:srgbClr val="FF9933"/>
        </a:lt1>
        <a:dk2>
          <a:srgbClr val="000000"/>
        </a:dk2>
        <a:lt2>
          <a:srgbClr val="CCCCCC"/>
        </a:lt2>
        <a:accent1>
          <a:srgbClr val="A65300"/>
        </a:accent1>
        <a:accent2>
          <a:srgbClr val="8C4600"/>
        </a:accent2>
        <a:accent3>
          <a:srgbClr val="FFCAAD"/>
        </a:accent3>
        <a:accent4>
          <a:srgbClr val="000000"/>
        </a:accent4>
        <a:accent5>
          <a:srgbClr val="D0B3AA"/>
        </a:accent5>
        <a:accent6>
          <a:srgbClr val="7E3F00"/>
        </a:accent6>
        <a:hlink>
          <a:srgbClr val="733900"/>
        </a:hlink>
        <a:folHlink>
          <a:srgbClr val="6633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9933"/>
        </a:lt1>
        <a:dk2>
          <a:srgbClr val="000000"/>
        </a:dk2>
        <a:lt2>
          <a:srgbClr val="CCCCCC"/>
        </a:lt2>
        <a:accent1>
          <a:srgbClr val="805900"/>
        </a:accent1>
        <a:accent2>
          <a:srgbClr val="99371F"/>
        </a:accent2>
        <a:accent3>
          <a:srgbClr val="FFCAAD"/>
        </a:accent3>
        <a:accent4>
          <a:srgbClr val="000000"/>
        </a:accent4>
        <a:accent5>
          <a:srgbClr val="C0B5AA"/>
        </a:accent5>
        <a:accent6>
          <a:srgbClr val="8A311B"/>
        </a:accent6>
        <a:hlink>
          <a:srgbClr val="733900"/>
        </a:hlink>
        <a:folHlink>
          <a:srgbClr val="80192B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9933"/>
        </a:lt1>
        <a:dk2>
          <a:srgbClr val="000000"/>
        </a:dk2>
        <a:lt2>
          <a:srgbClr val="CCCCCC"/>
        </a:lt2>
        <a:accent1>
          <a:srgbClr val="2B4F7A"/>
        </a:accent1>
        <a:accent2>
          <a:srgbClr val="804000"/>
        </a:accent2>
        <a:accent3>
          <a:srgbClr val="FFCAAD"/>
        </a:accent3>
        <a:accent4>
          <a:srgbClr val="000000"/>
        </a:accent4>
        <a:accent5>
          <a:srgbClr val="ACB2BE"/>
        </a:accent5>
        <a:accent6>
          <a:srgbClr val="733900"/>
        </a:accent6>
        <a:hlink>
          <a:srgbClr val="453161"/>
        </a:hlink>
        <a:folHlink>
          <a:srgbClr val="134C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FF9933"/>
        </a:lt1>
        <a:dk2>
          <a:srgbClr val="000000"/>
        </a:dk2>
        <a:lt2>
          <a:srgbClr val="CCCCCC"/>
        </a:lt2>
        <a:accent1>
          <a:srgbClr val="505900"/>
        </a:accent1>
        <a:accent2>
          <a:srgbClr val="204C6B"/>
        </a:accent2>
        <a:accent3>
          <a:srgbClr val="FFCAAD"/>
        </a:accent3>
        <a:accent4>
          <a:srgbClr val="000000"/>
        </a:accent4>
        <a:accent5>
          <a:srgbClr val="B3B5AA"/>
        </a:accent5>
        <a:accent6>
          <a:srgbClr val="1C4460"/>
        </a:accent6>
        <a:hlink>
          <a:srgbClr val="5E265A"/>
        </a:hlink>
        <a:folHlink>
          <a:srgbClr val="6B3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A65300"/>
        </a:accent1>
        <a:accent2>
          <a:srgbClr val="8C4600"/>
        </a:accent2>
        <a:accent3>
          <a:srgbClr val="FFFFFF"/>
        </a:accent3>
        <a:accent4>
          <a:srgbClr val="000000"/>
        </a:accent4>
        <a:accent5>
          <a:srgbClr val="D0B3AA"/>
        </a:accent5>
        <a:accent6>
          <a:srgbClr val="7E3F00"/>
        </a:accent6>
        <a:hlink>
          <a:srgbClr val="733900"/>
        </a:hlink>
        <a:folHlink>
          <a:srgbClr val="6633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805900"/>
        </a:accent1>
        <a:accent2>
          <a:srgbClr val="99371F"/>
        </a:accent2>
        <a:accent3>
          <a:srgbClr val="FFFFFF"/>
        </a:accent3>
        <a:accent4>
          <a:srgbClr val="000000"/>
        </a:accent4>
        <a:accent5>
          <a:srgbClr val="C0B5AA"/>
        </a:accent5>
        <a:accent6>
          <a:srgbClr val="8A311B"/>
        </a:accent6>
        <a:hlink>
          <a:srgbClr val="733900"/>
        </a:hlink>
        <a:folHlink>
          <a:srgbClr val="80192B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2B4F7A"/>
        </a:accent1>
        <a:accent2>
          <a:srgbClr val="804000"/>
        </a:accent2>
        <a:accent3>
          <a:srgbClr val="FFFFFF"/>
        </a:accent3>
        <a:accent4>
          <a:srgbClr val="000000"/>
        </a:accent4>
        <a:accent5>
          <a:srgbClr val="ACB2BE"/>
        </a:accent5>
        <a:accent6>
          <a:srgbClr val="733900"/>
        </a:accent6>
        <a:hlink>
          <a:srgbClr val="453161"/>
        </a:hlink>
        <a:folHlink>
          <a:srgbClr val="134C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505900"/>
        </a:accent1>
        <a:accent2>
          <a:srgbClr val="204C6B"/>
        </a:accent2>
        <a:accent3>
          <a:srgbClr val="FFFFFF"/>
        </a:accent3>
        <a:accent4>
          <a:srgbClr val="000000"/>
        </a:accent4>
        <a:accent5>
          <a:srgbClr val="B3B5AA"/>
        </a:accent5>
        <a:accent6>
          <a:srgbClr val="1C4460"/>
        </a:accent6>
        <a:hlink>
          <a:srgbClr val="5E265A"/>
        </a:hlink>
        <a:folHlink>
          <a:srgbClr val="6B36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ind_1219_slide</Template>
  <TotalTime>3</TotalTime>
  <Words>61</Words>
  <Application>Microsoft PowerPoint</Application>
  <PresentationFormat>On-screen Show (4:3)</PresentationFormat>
  <Paragraphs>21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ind_1219_slide</vt:lpstr>
      <vt:lpstr>1_Default Design</vt:lpstr>
      <vt:lpstr>Slide 1</vt:lpstr>
      <vt:lpstr>Slide 2</vt:lpstr>
      <vt:lpstr>Slide 3</vt:lpstr>
      <vt:lpstr>Slide 4</vt:lpstr>
      <vt:lpstr>Slide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radan2</dc:creator>
  <cp:lastModifiedBy>radan2</cp:lastModifiedBy>
  <cp:revision>1</cp:revision>
  <dcterms:created xsi:type="dcterms:W3CDTF">2016-01-05T16:04:45Z</dcterms:created>
  <dcterms:modified xsi:type="dcterms:W3CDTF">2016-01-05T16:08:19Z</dcterms:modified>
</cp:coreProperties>
</file>

<file path=docProps/thumbnail.jpeg>
</file>