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B1159-5764-4BE6-B52B-13CDCFFE6235}" type="datetimeFigureOut">
              <a:rPr lang="en-US" smtClean="0"/>
              <a:pPr/>
              <a:t>1/8/2016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9DF10-6407-4EE0-9708-D1D331B9FA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71600" y="2132856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  <a:t>Presentation Title </a:t>
            </a:r>
            <a:b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</a:b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  <a:t>Here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Futura Md BT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9744" y="476672"/>
            <a:ext cx="1904256" cy="1415008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>
                <a:solidFill>
                  <a:schemeClr val="bg1"/>
                </a:solidFill>
                <a:latin typeface="Futura Md BT" pitchFamily="34" charset="0"/>
              </a:rPr>
              <a:t>Logo</a:t>
            </a:r>
            <a:endParaRPr lang="en-US" sz="2400" dirty="0">
              <a:solidFill>
                <a:schemeClr val="bg1"/>
              </a:solidFill>
              <a:latin typeface="Futura Md BT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34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491064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  <a:latin typeface="Futura Md BT" pitchFamily="34" charset="0"/>
              </a:rPr>
              <a:t>Second Page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Futura Md B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2"/>
            <a:ext cx="7560840" cy="4525963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Flowchart: Magnetic Disk 3"/>
          <p:cNvSpPr/>
          <p:nvPr/>
        </p:nvSpPr>
        <p:spPr bwMode="auto">
          <a:xfrm>
            <a:off x="1714480" y="4714884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Flowchart: Magnetic Disk 4"/>
          <p:cNvSpPr/>
          <p:nvPr/>
        </p:nvSpPr>
        <p:spPr bwMode="auto">
          <a:xfrm>
            <a:off x="6072198" y="1714488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4929190" y="2500306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Flowchart: Magnetic Disk 6"/>
          <p:cNvSpPr/>
          <p:nvPr/>
        </p:nvSpPr>
        <p:spPr bwMode="auto">
          <a:xfrm>
            <a:off x="3857620" y="3357562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8" name="Flowchart: Magnetic Disk 7"/>
          <p:cNvSpPr/>
          <p:nvPr/>
        </p:nvSpPr>
        <p:spPr bwMode="auto">
          <a:xfrm>
            <a:off x="2928926" y="4071942"/>
            <a:ext cx="1643074" cy="928694"/>
          </a:xfrm>
          <a:prstGeom prst="flowChartMagneticDisk">
            <a:avLst/>
          </a:prstGeom>
          <a:solidFill>
            <a:schemeClr val="accent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Bent Arrow 8"/>
          <p:cNvSpPr/>
          <p:nvPr/>
        </p:nvSpPr>
        <p:spPr bwMode="auto">
          <a:xfrm>
            <a:off x="1928794" y="3786190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Bent Arrow 9"/>
          <p:cNvSpPr/>
          <p:nvPr/>
        </p:nvSpPr>
        <p:spPr bwMode="auto">
          <a:xfrm>
            <a:off x="3071802" y="3071810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Bent Arrow 10"/>
          <p:cNvSpPr/>
          <p:nvPr/>
        </p:nvSpPr>
        <p:spPr bwMode="auto">
          <a:xfrm>
            <a:off x="4214810" y="2214554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Bent Arrow 11"/>
          <p:cNvSpPr/>
          <p:nvPr/>
        </p:nvSpPr>
        <p:spPr bwMode="auto">
          <a:xfrm>
            <a:off x="5429256" y="1571612"/>
            <a:ext cx="928694" cy="642942"/>
          </a:xfrm>
          <a:prstGeom prst="bent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29124" y="278605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>
            <a:normAutofit/>
          </a:bodyPr>
          <a:lstStyle/>
          <a:p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Up Arrow 3"/>
          <p:cNvSpPr/>
          <p:nvPr/>
        </p:nvSpPr>
        <p:spPr bwMode="auto">
          <a:xfrm>
            <a:off x="7858148" y="1142984"/>
            <a:ext cx="1000132" cy="4643470"/>
          </a:xfrm>
          <a:prstGeom prst="upArrow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572396" y="2357430"/>
            <a:ext cx="428628" cy="3429024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858016" y="2928934"/>
            <a:ext cx="428628" cy="2786082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215074" y="3429000"/>
            <a:ext cx="428628" cy="2286016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isometricLeftDown"/>
            <a:lightRig rig="threePt" dir="t"/>
          </a:scene3d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1" i="0" u="none" strike="noStrike" normalizeH="0" baseline="0" smtClean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tx1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Flowchart: Connector 7"/>
          <p:cNvSpPr/>
          <p:nvPr/>
        </p:nvSpPr>
        <p:spPr bwMode="auto">
          <a:xfrm>
            <a:off x="2071670" y="135729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Minus 8"/>
          <p:cNvSpPr/>
          <p:nvPr/>
        </p:nvSpPr>
        <p:spPr bwMode="auto">
          <a:xfrm>
            <a:off x="2285984" y="1500174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lowchart: Connector 9"/>
          <p:cNvSpPr/>
          <p:nvPr/>
        </p:nvSpPr>
        <p:spPr bwMode="auto">
          <a:xfrm>
            <a:off x="2071670" y="207167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lowchart: Connector 10"/>
          <p:cNvSpPr/>
          <p:nvPr/>
        </p:nvSpPr>
        <p:spPr bwMode="auto">
          <a:xfrm rot="20924273">
            <a:off x="2063112" y="4206260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Flowchart: Connector 11"/>
          <p:cNvSpPr/>
          <p:nvPr/>
        </p:nvSpPr>
        <p:spPr bwMode="auto">
          <a:xfrm>
            <a:off x="2071670" y="350043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Flowchart: Connector 12"/>
          <p:cNvSpPr/>
          <p:nvPr/>
        </p:nvSpPr>
        <p:spPr bwMode="auto">
          <a:xfrm>
            <a:off x="2071670" y="2786058"/>
            <a:ext cx="714380" cy="714380"/>
          </a:xfrm>
          <a:prstGeom prst="flowChartConnector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2214546" y="235743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Minus 14"/>
          <p:cNvSpPr/>
          <p:nvPr/>
        </p:nvSpPr>
        <p:spPr bwMode="auto">
          <a:xfrm>
            <a:off x="2214546" y="3071810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Minus 15"/>
          <p:cNvSpPr/>
          <p:nvPr/>
        </p:nvSpPr>
        <p:spPr bwMode="auto">
          <a:xfrm>
            <a:off x="2214546" y="371475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Minus 16"/>
          <p:cNvSpPr/>
          <p:nvPr/>
        </p:nvSpPr>
        <p:spPr bwMode="auto">
          <a:xfrm>
            <a:off x="2214546" y="4429132"/>
            <a:ext cx="3929090" cy="642942"/>
          </a:xfrm>
          <a:prstGeom prst="mathMinus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714612" y="135729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28926" y="214311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00364" y="285749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71802" y="3571876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71802" y="4214818"/>
            <a:ext cx="2422715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Curved Down Arrow 3"/>
          <p:cNvSpPr/>
          <p:nvPr/>
        </p:nvSpPr>
        <p:spPr bwMode="auto">
          <a:xfrm rot="15951289">
            <a:off x="1765144" y="2857329"/>
            <a:ext cx="2428892" cy="107157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urved Down Arrow 4"/>
          <p:cNvSpPr/>
          <p:nvPr/>
        </p:nvSpPr>
        <p:spPr bwMode="auto">
          <a:xfrm rot="10965006">
            <a:off x="4046978" y="5436656"/>
            <a:ext cx="2651413" cy="761796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Curved Down Arrow 5"/>
          <p:cNvSpPr/>
          <p:nvPr/>
        </p:nvSpPr>
        <p:spPr bwMode="auto">
          <a:xfrm rot="5006350">
            <a:off x="6671796" y="3089356"/>
            <a:ext cx="2428892" cy="107157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Curved Down Arrow 6"/>
          <p:cNvSpPr/>
          <p:nvPr/>
        </p:nvSpPr>
        <p:spPr bwMode="auto">
          <a:xfrm rot="21320010">
            <a:off x="3669712" y="109207"/>
            <a:ext cx="2725220" cy="996010"/>
          </a:xfrm>
          <a:prstGeom prst="curvedDownArrow">
            <a:avLst/>
          </a:prstGeom>
          <a:solidFill>
            <a:schemeClr val="accent2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42910" y="0"/>
            <a:ext cx="3071834" cy="2643206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572264" y="4643446"/>
            <a:ext cx="2357422" cy="2214554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71538" y="4000504"/>
            <a:ext cx="3000396" cy="2857496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215074" y="0"/>
            <a:ext cx="2714644" cy="2786082"/>
          </a:xfrm>
          <a:prstGeom prst="ellipse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ko-KR" dirty="0" smtClean="0">
                <a:latin typeface="Verdana" pitchFamily="34" charset="0"/>
                <a:ea typeface="Gulim" pitchFamily="34" charset="-127"/>
              </a:rPr>
              <a:t>Your Text here</a:t>
            </a:r>
            <a:endParaRPr lang="en-US" altLang="ko-KR" dirty="0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3147</TotalTime>
  <Words>51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Тема Office</vt:lpstr>
      <vt:lpstr>Presentation Title  Here</vt:lpstr>
      <vt:lpstr>Second Page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 Here</dc:title>
  <dc:creator>1</dc:creator>
  <cp:lastModifiedBy>radan2</cp:lastModifiedBy>
  <cp:revision>6</cp:revision>
  <dcterms:created xsi:type="dcterms:W3CDTF">2013-08-14T16:24:56Z</dcterms:created>
  <dcterms:modified xsi:type="dcterms:W3CDTF">2016-01-08T16:57:09Z</dcterms:modified>
</cp:coreProperties>
</file>